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5" r:id="rId2"/>
    <p:sldId id="258" r:id="rId3"/>
    <p:sldId id="316" r:id="rId4"/>
    <p:sldId id="317" r:id="rId5"/>
    <p:sldId id="325" r:id="rId6"/>
    <p:sldId id="326" r:id="rId7"/>
    <p:sldId id="327" r:id="rId8"/>
    <p:sldId id="306" r:id="rId9"/>
    <p:sldId id="323" r:id="rId10"/>
    <p:sldId id="322" r:id="rId11"/>
    <p:sldId id="269" r:id="rId12"/>
    <p:sldId id="301" r:id="rId13"/>
    <p:sldId id="302" r:id="rId14"/>
    <p:sldId id="311" r:id="rId15"/>
    <p:sldId id="307" r:id="rId16"/>
    <p:sldId id="328" r:id="rId17"/>
    <p:sldId id="324" r:id="rId18"/>
    <p:sldId id="320" r:id="rId19"/>
    <p:sldId id="314" r:id="rId20"/>
    <p:sldId id="313" r:id="rId21"/>
    <p:sldId id="308" r:id="rId22"/>
    <p:sldId id="293" r:id="rId23"/>
    <p:sldId id="292" r:id="rId24"/>
    <p:sldId id="290" r:id="rId25"/>
    <p:sldId id="282" r:id="rId26"/>
    <p:sldId id="305" r:id="rId27"/>
    <p:sldId id="285" r:id="rId28"/>
    <p:sldId id="295" r:id="rId29"/>
    <p:sldId id="294" r:id="rId30"/>
    <p:sldId id="278" r:id="rId31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Untitled Section" id="{9390D162-CC63-4D5F-AF65-FE27921142D1}">
          <p14:sldIdLst>
            <p14:sldId id="265"/>
            <p14:sldId id="258"/>
            <p14:sldId id="316"/>
            <p14:sldId id="317"/>
            <p14:sldId id="325"/>
            <p14:sldId id="326"/>
            <p14:sldId id="327"/>
            <p14:sldId id="306"/>
            <p14:sldId id="323"/>
            <p14:sldId id="322"/>
            <p14:sldId id="269"/>
            <p14:sldId id="301"/>
            <p14:sldId id="302"/>
            <p14:sldId id="311"/>
            <p14:sldId id="307"/>
            <p14:sldId id="328"/>
            <p14:sldId id="324"/>
            <p14:sldId id="320"/>
            <p14:sldId id="314"/>
            <p14:sldId id="313"/>
            <p14:sldId id="308"/>
            <p14:sldId id="293"/>
            <p14:sldId id="292"/>
            <p14:sldId id="290"/>
            <p14:sldId id="282"/>
            <p14:sldId id="305"/>
            <p14:sldId id="285"/>
            <p14:sldId id="295"/>
            <p14:sldId id="294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E9F"/>
    <a:srgbClr val="88A0B8"/>
    <a:srgbClr val="979F07"/>
    <a:srgbClr val="112E50"/>
    <a:srgbClr val="DEDFE6"/>
    <a:srgbClr val="5F0E0B"/>
    <a:srgbClr val="9C9D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83" d="100"/>
          <a:sy n="83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8"/>
        <p:guide pos="21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92B13-AAFB-4B89-A6C3-A021684A16FC}" type="doc">
      <dgm:prSet loTypeId="urn:microsoft.com/office/officeart/2008/layout/HalfCircleOrganizationChart" loCatId="hierarchy" qsTypeId="urn:microsoft.com/office/officeart/2005/8/quickstyle/simple1#1" qsCatId="simple" csTypeId="urn:microsoft.com/office/officeart/2005/8/colors/accent1_2#1" csCatId="accent1" phldr="1"/>
      <dgm:spPr/>
    </dgm:pt>
    <dgm:pt modelId="{DED9826A-F5E5-4386-986D-7BC2E664946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1" i="1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Accelerator</a:t>
          </a:r>
          <a:r>
            <a:rPr kumimoji="0" lang="es-ES_tradnl" altLang="ja-JP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 </a:t>
          </a:r>
          <a:r>
            <a:rPr kumimoji="0" lang="es-ES_tradnl" altLang="ja-JP" sz="1000" b="1" i="1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Division</a:t>
          </a:r>
          <a:r>
            <a:rPr kumimoji="0" lang="es-ES_tradnl" altLang="ja-JP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 Head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F. PEREZ</a:t>
          </a:r>
          <a:endParaRPr kumimoji="0" lang="es-ES" altLang="en-US" sz="1000" b="0" i="0" u="sng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582DCB98-5AB9-4B0D-B18D-53ED7BE53CC1}" type="parTrans" cxnId="{A0E43808-79AC-47B9-B341-A9AECA8A1628}">
      <dgm:prSet/>
      <dgm:spPr/>
      <dgm:t>
        <a:bodyPr/>
        <a:lstStyle/>
        <a:p>
          <a:endParaRPr lang="en-US" sz="1000" b="0"/>
        </a:p>
      </dgm:t>
    </dgm:pt>
    <dgm:pt modelId="{4234FCA6-BA5C-403E-BB54-83F7E4A22646}" type="sibTrans" cxnId="{A0E43808-79AC-47B9-B341-A9AECA8A1628}">
      <dgm:prSet/>
      <dgm:spPr/>
      <dgm:t>
        <a:bodyPr/>
        <a:lstStyle/>
        <a:p>
          <a:endParaRPr lang="en-US" sz="1000" b="0"/>
        </a:p>
      </dgm:t>
    </dgm:pt>
    <dgm:pt modelId="{854E7559-D612-4BFC-BF68-16492ED9DF1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1" i="1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Operations</a:t>
          </a:r>
          <a:r>
            <a:rPr kumimoji="0" lang="es-ES_tradnl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M. PONT</a:t>
          </a:r>
          <a:endParaRPr kumimoji="0" lang="es-ES" altLang="en-US" sz="1000" b="0" i="0" u="sng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E1689560-FACC-4465-AE5B-3ABDA7099A71}" type="parTrans" cxnId="{AE9AF4E0-09C3-48D2-BF71-E6882736232A}">
      <dgm:prSet/>
      <dgm:spPr/>
      <dgm:t>
        <a:bodyPr/>
        <a:lstStyle/>
        <a:p>
          <a:endParaRPr lang="en-US" sz="1000" b="0"/>
        </a:p>
      </dgm:t>
    </dgm:pt>
    <dgm:pt modelId="{5515B436-E397-484D-8554-1A4892BAA325}" type="sibTrans" cxnId="{AE9AF4E0-09C3-48D2-BF71-E6882736232A}">
      <dgm:prSet/>
      <dgm:spPr/>
      <dgm:t>
        <a:bodyPr/>
        <a:lstStyle/>
        <a:p>
          <a:endParaRPr lang="en-US" sz="1000" b="0"/>
        </a:p>
      </dgm:t>
    </dgm:pt>
    <dgm:pt modelId="{61955721-F665-4B3B-BC5F-D421249B035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 </a:t>
          </a:r>
          <a:r>
            <a:rPr kumimoji="0" lang="es-ES_tradnl" altLang="ja-JP" sz="1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Operators</a:t>
          </a:r>
          <a:endParaRPr kumimoji="0" lang="es-ES_tradnl" altLang="ja-JP" sz="1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MS Mincho" pitchFamily="49" charset="-128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F.FERNANDEZ</a:t>
          </a:r>
          <a:endParaRPr kumimoji="0" lang="es-ES" altLang="en-US" sz="10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Batang" pitchFamily="18" charset="-127"/>
          </a:endParaRPr>
        </a:p>
      </dgm:t>
    </dgm:pt>
    <dgm:pt modelId="{85E7D7D6-EA7A-4DD8-B809-676ED7E0453F}" type="parTrans" cxnId="{E2472702-6FB7-4EB8-A49D-E5B47EFCCDA5}">
      <dgm:prSet/>
      <dgm:spPr/>
      <dgm:t>
        <a:bodyPr/>
        <a:lstStyle/>
        <a:p>
          <a:endParaRPr lang="en-US" sz="1000" b="0"/>
        </a:p>
      </dgm:t>
    </dgm:pt>
    <dgm:pt modelId="{42DD1602-95F8-4266-AF71-6619C1970506}" type="sibTrans" cxnId="{E2472702-6FB7-4EB8-A49D-E5B47EFCCDA5}">
      <dgm:prSet/>
      <dgm:spPr/>
      <dgm:t>
        <a:bodyPr/>
        <a:lstStyle/>
        <a:p>
          <a:endParaRPr lang="en-US" sz="1000" b="0"/>
        </a:p>
      </dgm:t>
    </dgm:pt>
    <dgm:pt modelId="{9EB6978E-0DC8-482B-AB36-2168904A363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M. ALVAREZ</a:t>
          </a:r>
          <a:endParaRPr kumimoji="0" lang="es-ES" altLang="en-US" sz="1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0FE80B45-AB5B-45D8-B36D-C877B838B4F3}" type="parTrans" cxnId="{E3FD8BEA-2F95-411C-8B8C-F24D11496885}">
      <dgm:prSet/>
      <dgm:spPr/>
      <dgm:t>
        <a:bodyPr/>
        <a:lstStyle/>
        <a:p>
          <a:endParaRPr lang="en-US" sz="1000" b="0"/>
        </a:p>
      </dgm:t>
    </dgm:pt>
    <dgm:pt modelId="{507A9B03-B727-4E7B-8E8A-BDB9940F9C54}" type="sibTrans" cxnId="{E3FD8BEA-2F95-411C-8B8C-F24D11496885}">
      <dgm:prSet/>
      <dgm:spPr/>
      <dgm:t>
        <a:bodyPr/>
        <a:lstStyle/>
        <a:p>
          <a:endParaRPr lang="en-US" sz="1000" b="0"/>
        </a:p>
      </dgm:t>
    </dgm:pt>
    <dgm:pt modelId="{7E9A5F59-DD59-43C0-A6DF-12C050F226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O. SERRES</a:t>
          </a:r>
        </a:p>
      </dgm:t>
    </dgm:pt>
    <dgm:pt modelId="{03FED939-6E9D-4A8C-AAC1-BAAD92CAF49F}" type="parTrans" cxnId="{C508C6A4-0E57-4AE9-8F17-72F105842557}">
      <dgm:prSet/>
      <dgm:spPr/>
      <dgm:t>
        <a:bodyPr/>
        <a:lstStyle/>
        <a:p>
          <a:endParaRPr lang="en-US" sz="1000" b="0"/>
        </a:p>
      </dgm:t>
    </dgm:pt>
    <dgm:pt modelId="{B7F57944-2588-48AE-BF8D-C4BDEE15A1F3}" type="sibTrans" cxnId="{C508C6A4-0E57-4AE9-8F17-72F105842557}">
      <dgm:prSet/>
      <dgm:spPr/>
      <dgm:t>
        <a:bodyPr/>
        <a:lstStyle/>
        <a:p>
          <a:endParaRPr lang="en-US" sz="1000" b="0"/>
        </a:p>
      </dgm:t>
    </dgm:pt>
    <dgm:pt modelId="{FF1C732F-1339-4E45-9513-A57A340302C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D. YEPEZ</a:t>
          </a:r>
          <a:endParaRPr kumimoji="0" lang="es-ES" altLang="en-US" sz="1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FE014776-9521-4194-AB81-13AE4511E0C3}" type="parTrans" cxnId="{AEFEAF89-31DC-4B2B-ACB9-FCB024F2256C}">
      <dgm:prSet/>
      <dgm:spPr/>
      <dgm:t>
        <a:bodyPr/>
        <a:lstStyle/>
        <a:p>
          <a:endParaRPr lang="en-US" sz="1000" b="0"/>
        </a:p>
      </dgm:t>
    </dgm:pt>
    <dgm:pt modelId="{30593D13-831B-4792-BDD9-3F94B3141344}" type="sibTrans" cxnId="{AEFEAF89-31DC-4B2B-ACB9-FCB024F2256C}">
      <dgm:prSet/>
      <dgm:spPr/>
      <dgm:t>
        <a:bodyPr/>
        <a:lstStyle/>
        <a:p>
          <a:endParaRPr lang="en-US" sz="1000" b="0"/>
        </a:p>
      </dgm:t>
    </dgm:pt>
    <dgm:pt modelId="{29B1EF09-D472-44BF-8F4B-9104113B542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P. SOLANS</a:t>
          </a:r>
          <a:endParaRPr kumimoji="0" lang="es-ES" altLang="en-US" sz="1000" b="0" i="0" u="sng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EF4CCD80-2679-4FD2-9478-3E2102790F30}" type="parTrans" cxnId="{32EF2E03-EAED-4E10-9C6E-C9FB0EED47C6}">
      <dgm:prSet/>
      <dgm:spPr/>
      <dgm:t>
        <a:bodyPr/>
        <a:lstStyle/>
        <a:p>
          <a:endParaRPr lang="en-US" sz="1000" b="0"/>
        </a:p>
      </dgm:t>
    </dgm:pt>
    <dgm:pt modelId="{6114221F-CD62-4B5D-863B-40DD072F1A2F}" type="sibTrans" cxnId="{32EF2E03-EAED-4E10-9C6E-C9FB0EED47C6}">
      <dgm:prSet/>
      <dgm:spPr/>
      <dgm:t>
        <a:bodyPr/>
        <a:lstStyle/>
        <a:p>
          <a:endParaRPr lang="en-US" sz="1000" b="0"/>
        </a:p>
      </dgm:t>
    </dgm:pt>
    <dgm:pt modelId="{DF08CCCE-6951-4FC1-A3AC-CF5E1B1DF5F3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RF &amp; </a:t>
          </a:r>
          <a:r>
            <a:rPr kumimoji="0" lang="es-ES_tradnl" altLang="ja-JP" sz="1000" b="1" i="1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Linac</a:t>
          </a:r>
          <a:endParaRPr kumimoji="0" lang="es-ES_tradnl" altLang="ja-JP" sz="1000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Batang" pitchFamily="18" charset="-127"/>
          </a:endParaRPr>
        </a:p>
      </dgm:t>
    </dgm:pt>
    <dgm:pt modelId="{DDD31882-4481-46DB-BE18-71523FB387FA}" type="parTrans" cxnId="{4EF29CBB-1846-462A-9927-F26383584BE2}">
      <dgm:prSet/>
      <dgm:spPr/>
      <dgm:t>
        <a:bodyPr/>
        <a:lstStyle/>
        <a:p>
          <a:endParaRPr lang="en-US" sz="1000" b="0"/>
        </a:p>
      </dgm:t>
    </dgm:pt>
    <dgm:pt modelId="{EDC31D6B-90AD-42D2-A189-B5F47F6A1510}" type="sibTrans" cxnId="{4EF29CBB-1846-462A-9927-F26383584BE2}">
      <dgm:prSet/>
      <dgm:spPr/>
      <dgm:t>
        <a:bodyPr/>
        <a:lstStyle/>
        <a:p>
          <a:endParaRPr lang="en-US" sz="1000" b="0"/>
        </a:p>
      </dgm:t>
    </dgm:pt>
    <dgm:pt modelId="{320F849E-288C-47B2-A01D-49A82FC367B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RF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A. SALOM</a:t>
          </a:r>
          <a:endParaRPr kumimoji="0" lang="es-ES" altLang="en-US" sz="1000" b="0" i="1" u="sng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B512F736-5325-4C00-BB2A-60B245C24A3C}" type="parTrans" cxnId="{17104D1E-5406-42F6-857B-D2E4E38B4C1B}">
      <dgm:prSet/>
      <dgm:spPr/>
      <dgm:t>
        <a:bodyPr/>
        <a:lstStyle/>
        <a:p>
          <a:endParaRPr lang="en-US" sz="1000" b="0"/>
        </a:p>
      </dgm:t>
    </dgm:pt>
    <dgm:pt modelId="{A9376558-C0D1-4F15-8A0C-89CA6BB12BD1}" type="sibTrans" cxnId="{17104D1E-5406-42F6-857B-D2E4E38B4C1B}">
      <dgm:prSet/>
      <dgm:spPr/>
      <dgm:t>
        <a:bodyPr/>
        <a:lstStyle/>
        <a:p>
          <a:endParaRPr lang="en-US" sz="1000" b="0"/>
        </a:p>
      </dgm:t>
    </dgm:pt>
    <dgm:pt modelId="{EF486EE9-FBF1-4638-9F92-857F31260C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B. BRAVO</a:t>
          </a:r>
          <a:endParaRPr kumimoji="0" lang="es-ES" altLang="en-US" sz="1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84434A66-0C60-4FE0-B3D9-291A0F1923F5}" type="parTrans" cxnId="{DE4E9327-8D78-44FD-8F5E-089E4369B2DD}">
      <dgm:prSet/>
      <dgm:spPr/>
      <dgm:t>
        <a:bodyPr/>
        <a:lstStyle/>
        <a:p>
          <a:endParaRPr lang="en-US" sz="1000" b="0"/>
        </a:p>
      </dgm:t>
    </dgm:pt>
    <dgm:pt modelId="{3AE9C4FB-35E2-47BF-8941-1A1DBA134A78}" type="sibTrans" cxnId="{DE4E9327-8D78-44FD-8F5E-089E4369B2DD}">
      <dgm:prSet/>
      <dgm:spPr/>
      <dgm:t>
        <a:bodyPr/>
        <a:lstStyle/>
        <a:p>
          <a:endParaRPr lang="en-US" sz="1000" b="0"/>
        </a:p>
      </dgm:t>
    </dgm:pt>
    <dgm:pt modelId="{69CF06B6-842C-483D-A00B-91E7016621C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J. OCAMPO</a:t>
          </a:r>
          <a:endParaRPr kumimoji="0" lang="es-ES" altLang="en-US" sz="1000" b="0" i="0" u="sng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28D822C3-7C23-4721-A827-6CAFD92DA2D1}" type="parTrans" cxnId="{480C0EBD-3FCD-42FC-9E8B-034CE99E171D}">
      <dgm:prSet/>
      <dgm:spPr/>
      <dgm:t>
        <a:bodyPr/>
        <a:lstStyle/>
        <a:p>
          <a:endParaRPr lang="en-US" sz="1000" b="0"/>
        </a:p>
      </dgm:t>
    </dgm:pt>
    <dgm:pt modelId="{58BAC581-BFE9-4F8F-AA14-678E93BBA5D8}" type="sibTrans" cxnId="{480C0EBD-3FCD-42FC-9E8B-034CE99E171D}">
      <dgm:prSet/>
      <dgm:spPr/>
      <dgm:t>
        <a:bodyPr/>
        <a:lstStyle/>
        <a:p>
          <a:endParaRPr lang="en-US" sz="1000" b="0"/>
        </a:p>
      </dgm:t>
    </dgm:pt>
    <dgm:pt modelId="{16F6C7EF-4D87-4A83-9AA6-FCBAC3B01E3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Linac</a:t>
          </a:r>
          <a:endParaRPr kumimoji="0" lang="es-ES_tradnl" altLang="ja-JP" sz="1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MS Mincho" pitchFamily="49" charset="-128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R. MUÑOZ</a:t>
          </a:r>
          <a:endParaRPr kumimoji="0" lang="es-ES" altLang="en-US" sz="10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MS Mincho" pitchFamily="49" charset="-128"/>
          </a:endParaRPr>
        </a:p>
      </dgm:t>
    </dgm:pt>
    <dgm:pt modelId="{A83B7130-D8A3-4F1B-9F6B-ED4EE74ADAC1}" type="parTrans" cxnId="{1CB4EF73-741D-4800-87C8-A19D26DE62E8}">
      <dgm:prSet/>
      <dgm:spPr/>
      <dgm:t>
        <a:bodyPr/>
        <a:lstStyle/>
        <a:p>
          <a:endParaRPr lang="en-US" sz="1000" b="0"/>
        </a:p>
      </dgm:t>
    </dgm:pt>
    <dgm:pt modelId="{2445BFD5-DF74-48F6-92A0-AFD1C9BFD81E}" type="sibTrans" cxnId="{1CB4EF73-741D-4800-87C8-A19D26DE62E8}">
      <dgm:prSet/>
      <dgm:spPr/>
      <dgm:t>
        <a:bodyPr/>
        <a:lstStyle/>
        <a:p>
          <a:endParaRPr lang="en-US" sz="1000" b="0"/>
        </a:p>
      </dgm:t>
    </dgm:pt>
    <dgm:pt modelId="{50AC4763-962F-475B-AEC7-21619E83C67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D. LANAIA</a:t>
          </a:r>
        </a:p>
      </dgm:t>
    </dgm:pt>
    <dgm:pt modelId="{EB1D06E9-AC44-441A-A2DE-969D845C897E}" type="parTrans" cxnId="{581C8A32-7924-49D0-8E49-55AFC7A8FAE4}">
      <dgm:prSet/>
      <dgm:spPr/>
      <dgm:t>
        <a:bodyPr/>
        <a:lstStyle/>
        <a:p>
          <a:endParaRPr lang="en-US" sz="1000" b="0"/>
        </a:p>
      </dgm:t>
    </dgm:pt>
    <dgm:pt modelId="{4676850B-5AB7-42CB-A1AB-1F25C32F3272}" type="sibTrans" cxnId="{581C8A32-7924-49D0-8E49-55AFC7A8FAE4}">
      <dgm:prSet/>
      <dgm:spPr/>
      <dgm:t>
        <a:bodyPr/>
        <a:lstStyle/>
        <a:p>
          <a:endParaRPr lang="en-US" sz="1000" b="0"/>
        </a:p>
      </dgm:t>
    </dgm:pt>
    <dgm:pt modelId="{FBA34732-8D2F-4CE6-9DE1-AEFFCA179CD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1" i="1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IDs</a:t>
          </a:r>
          <a:endParaRPr kumimoji="0" lang="es-ES" altLang="ja-JP" sz="1000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Batang" pitchFamily="18" charset="-127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J. CAMPMANY</a:t>
          </a:r>
          <a:endParaRPr kumimoji="0" lang="es-ES" altLang="en-US" sz="1000" b="0" i="0" u="sng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0BC2F7E8-9D88-43D3-9223-5A56F4BC6E14}" type="parTrans" cxnId="{77AC66A2-601C-4AA6-AB81-AAC06168DFE1}">
      <dgm:prSet/>
      <dgm:spPr/>
      <dgm:t>
        <a:bodyPr/>
        <a:lstStyle/>
        <a:p>
          <a:endParaRPr lang="en-US" sz="1000" b="0"/>
        </a:p>
      </dgm:t>
    </dgm:pt>
    <dgm:pt modelId="{C555067E-27ED-4446-8DC9-C0A0908AE556}" type="sibTrans" cxnId="{77AC66A2-601C-4AA6-AB81-AAC06168DFE1}">
      <dgm:prSet/>
      <dgm:spPr/>
      <dgm:t>
        <a:bodyPr/>
        <a:lstStyle/>
        <a:p>
          <a:endParaRPr lang="en-US" sz="1000" b="0"/>
        </a:p>
      </dgm:t>
    </dgm:pt>
    <dgm:pt modelId="{5AB3B96F-D219-4F1A-9433-6C9221F3B3F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Magn</a:t>
          </a:r>
          <a:r>
            <a:rPr kumimoji="0" lang="es-ES" altLang="ja-JP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 </a:t>
          </a:r>
          <a:r>
            <a:rPr kumimoji="0" lang="es-ES" altLang="ja-JP" sz="1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Lab</a:t>
          </a:r>
          <a:endParaRPr kumimoji="0" lang="es-ES" altLang="ja-JP" sz="1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Batang" pitchFamily="18" charset="-127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J. MARCOS</a:t>
          </a:r>
          <a:endParaRPr kumimoji="0" lang="es-ES" altLang="en-US" sz="1000" b="0" i="0" u="sng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02102BA3-5F37-49C3-BE8B-F4B0C4BC012F}" type="parTrans" cxnId="{8520810B-04FA-455F-83DF-29E645B26428}">
      <dgm:prSet/>
      <dgm:spPr/>
      <dgm:t>
        <a:bodyPr/>
        <a:lstStyle/>
        <a:p>
          <a:endParaRPr lang="en-US" sz="1000" b="0"/>
        </a:p>
      </dgm:t>
    </dgm:pt>
    <dgm:pt modelId="{59A99C2F-6C69-4AF2-9C7F-5D5FB7DD0030}" type="sibTrans" cxnId="{8520810B-04FA-455F-83DF-29E645B26428}">
      <dgm:prSet/>
      <dgm:spPr/>
      <dgm:t>
        <a:bodyPr/>
        <a:lstStyle/>
        <a:p>
          <a:endParaRPr lang="en-US" sz="1000" b="0"/>
        </a:p>
      </dgm:t>
    </dgm:pt>
    <dgm:pt modelId="{3AE6C9BC-8D05-4593-A4ED-989DC7CFB49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V. MASSANA</a:t>
          </a:r>
          <a:endParaRPr kumimoji="0" lang="es-ES" altLang="en-US" sz="1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3A986F1A-1D99-4A0D-9753-14745D224D62}" type="parTrans" cxnId="{F901DF92-D275-45F8-953D-FDA821F10DC5}">
      <dgm:prSet/>
      <dgm:spPr/>
      <dgm:t>
        <a:bodyPr/>
        <a:lstStyle/>
        <a:p>
          <a:endParaRPr lang="en-US" sz="1000" b="0"/>
        </a:p>
      </dgm:t>
    </dgm:pt>
    <dgm:pt modelId="{CFF49FE4-01C6-4D54-B75F-84296B757102}" type="sibTrans" cxnId="{F901DF92-D275-45F8-953D-FDA821F10DC5}">
      <dgm:prSet/>
      <dgm:spPr/>
      <dgm:t>
        <a:bodyPr/>
        <a:lstStyle/>
        <a:p>
          <a:endParaRPr lang="en-US" sz="1000" b="0"/>
        </a:p>
      </dgm:t>
    </dgm:pt>
    <dgm:pt modelId="{D7FBD18E-F8EC-4552-A364-6E11C72E045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1" i="1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Beam</a:t>
          </a:r>
          <a:r>
            <a:rPr kumimoji="0" lang="es-ES_tradnl" altLang="ja-JP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 </a:t>
          </a:r>
          <a:r>
            <a:rPr kumimoji="0" lang="es-ES_tradnl" altLang="ja-JP" sz="1000" b="1" i="1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Physics</a:t>
          </a:r>
          <a:endParaRPr kumimoji="0" lang="es-ES_tradnl" altLang="ja-JP" sz="1000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Batang" pitchFamily="18" charset="-127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Batang" pitchFamily="18" charset="-127"/>
            </a:rPr>
            <a:t>U. IRISO</a:t>
          </a:r>
          <a:endParaRPr kumimoji="0" lang="es-ES" altLang="en-US" sz="1000" b="0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Batang" pitchFamily="18" charset="-127"/>
          </a:endParaRPr>
        </a:p>
      </dgm:t>
    </dgm:pt>
    <dgm:pt modelId="{FF246D01-20E5-4867-8BDB-06B6052B97BC}" type="parTrans" cxnId="{681F34E1-4F26-4166-B9F1-96B6261BEC38}">
      <dgm:prSet/>
      <dgm:spPr/>
      <dgm:t>
        <a:bodyPr/>
        <a:lstStyle/>
        <a:p>
          <a:endParaRPr lang="en-US" sz="1000" b="0"/>
        </a:p>
      </dgm:t>
    </dgm:pt>
    <dgm:pt modelId="{AD320B1E-1405-4196-B9DE-68B92656A63B}" type="sibTrans" cxnId="{681F34E1-4F26-4166-B9F1-96B6261BEC38}">
      <dgm:prSet/>
      <dgm:spPr/>
      <dgm:t>
        <a:bodyPr/>
        <a:lstStyle/>
        <a:p>
          <a:endParaRPr lang="en-US" sz="1000" b="0"/>
        </a:p>
      </dgm:t>
    </dgm:pt>
    <dgm:pt modelId="{DC86FBF0-CE5D-4987-A978-2E6FB8610FA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Beam</a:t>
          </a:r>
          <a:r>
            <a:rPr kumimoji="0" lang="es-ES_tradnl" altLang="ja-JP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 Dynamics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G. BENEDETTI</a:t>
          </a:r>
          <a:endParaRPr kumimoji="0" lang="es-ES" altLang="en-US" sz="1000" b="0" i="1" u="sng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B9492641-902B-4FD4-9CE4-4410D13F3BE0}" type="parTrans" cxnId="{52BDFD9C-F68C-4A99-843D-4ACA64AB33FF}">
      <dgm:prSet/>
      <dgm:spPr/>
      <dgm:t>
        <a:bodyPr/>
        <a:lstStyle/>
        <a:p>
          <a:endParaRPr lang="en-US" sz="1000" b="0"/>
        </a:p>
      </dgm:t>
    </dgm:pt>
    <dgm:pt modelId="{D6B28019-57AF-4111-893E-3B606FE13432}" type="sibTrans" cxnId="{52BDFD9C-F68C-4A99-843D-4ACA64AB33FF}">
      <dgm:prSet/>
      <dgm:spPr/>
      <dgm:t>
        <a:bodyPr/>
        <a:lstStyle/>
        <a:p>
          <a:endParaRPr lang="en-US" sz="1000" b="0"/>
        </a:p>
      </dgm:t>
    </dgm:pt>
    <dgm:pt modelId="{515FB484-0DF3-4F30-86A9-65FA890FFF0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T. GÜNZEL</a:t>
          </a:r>
          <a:endParaRPr kumimoji="0" lang="es-ES" altLang="en-US" sz="1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8E7C6834-AFFF-4871-B9A3-55E9BD11F7DD}" type="parTrans" cxnId="{E66F40B0-35A9-4131-9D81-AE386E3981DA}">
      <dgm:prSet/>
      <dgm:spPr/>
      <dgm:t>
        <a:bodyPr/>
        <a:lstStyle/>
        <a:p>
          <a:endParaRPr lang="en-US" sz="1000" b="0"/>
        </a:p>
      </dgm:t>
    </dgm:pt>
    <dgm:pt modelId="{2567BD45-6510-4004-BE01-AD20D2926319}" type="sibTrans" cxnId="{E66F40B0-35A9-4131-9D81-AE386E3981DA}">
      <dgm:prSet/>
      <dgm:spPr/>
      <dgm:t>
        <a:bodyPr/>
        <a:lstStyle/>
        <a:p>
          <a:endParaRPr lang="en-US" sz="1000" b="0"/>
        </a:p>
      </dgm:t>
    </dgm:pt>
    <dgm:pt modelId="{14EA18F5-5B86-432C-A245-234546BA565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Z. MARTÍ</a:t>
          </a:r>
          <a:endParaRPr kumimoji="0" lang="es-ES" altLang="en-US" sz="1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3BD33F85-A13E-4C62-90E1-9034FDBB25B7}" type="parTrans" cxnId="{F9B7B61A-B9FE-4150-93CA-577BDCC9FC7F}">
      <dgm:prSet/>
      <dgm:spPr/>
      <dgm:t>
        <a:bodyPr/>
        <a:lstStyle/>
        <a:p>
          <a:endParaRPr lang="en-US" sz="1000" b="0"/>
        </a:p>
      </dgm:t>
    </dgm:pt>
    <dgm:pt modelId="{C3D36E87-4252-4853-9DD2-A995925E1DCC}" type="sibTrans" cxnId="{F9B7B61A-B9FE-4150-93CA-577BDCC9FC7F}">
      <dgm:prSet/>
      <dgm:spPr/>
      <dgm:t>
        <a:bodyPr/>
        <a:lstStyle/>
        <a:p>
          <a:endParaRPr lang="en-US" sz="1000" b="0"/>
        </a:p>
      </dgm:t>
    </dgm:pt>
    <dgm:pt modelId="{4CDA0485-BE59-4C04-97FE-8B510EE5F37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M. CARLÀ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oPAC</a:t>
          </a:r>
          <a:endParaRPr kumimoji="0" lang="es-ES" altLang="en-US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MS Mincho" pitchFamily="49" charset="-128"/>
          </a:endParaRPr>
        </a:p>
      </dgm:t>
    </dgm:pt>
    <dgm:pt modelId="{B2933796-7FDD-462A-8214-58645438CF36}" type="parTrans" cxnId="{F3F5F7E7-1FED-4F9B-94BC-A9CBF3B5DE0E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 sz="1000" b="0"/>
        </a:p>
      </dgm:t>
    </dgm:pt>
    <dgm:pt modelId="{F37F4368-6EB7-4124-91FA-5071A545AEC9}" type="sibTrans" cxnId="{F3F5F7E7-1FED-4F9B-94BC-A9CBF3B5DE0E}">
      <dgm:prSet/>
      <dgm:spPr/>
      <dgm:t>
        <a:bodyPr/>
        <a:lstStyle/>
        <a:p>
          <a:endParaRPr lang="en-US" sz="1000" b="0"/>
        </a:p>
      </dgm:t>
    </dgm:pt>
    <dgm:pt modelId="{B4A6CB80-763A-4DC2-A3FD-59342CEC737C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Diagnostics</a:t>
          </a:r>
          <a:endParaRPr kumimoji="0" lang="es-ES" altLang="ja-JP" sz="1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MS Mincho" pitchFamily="49" charset="-128"/>
          </a:endParaRPr>
        </a:p>
      </dgm:t>
    </dgm:pt>
    <dgm:pt modelId="{B2BFD31F-1450-4D85-959F-78EC9A9B97A8}" type="parTrans" cxnId="{4920B212-8B48-4B7F-8F26-3E918D2E9B1E}">
      <dgm:prSet/>
      <dgm:spPr/>
      <dgm:t>
        <a:bodyPr/>
        <a:lstStyle/>
        <a:p>
          <a:endParaRPr lang="en-US" sz="1000" b="0"/>
        </a:p>
      </dgm:t>
    </dgm:pt>
    <dgm:pt modelId="{F59A96DD-C8AA-437D-8EDC-E00EBE2B10A1}" type="sibTrans" cxnId="{4920B212-8B48-4B7F-8F26-3E918D2E9B1E}">
      <dgm:prSet/>
      <dgm:spPr/>
      <dgm:t>
        <a:bodyPr/>
        <a:lstStyle/>
        <a:p>
          <a:endParaRPr lang="en-US" sz="1000" b="0"/>
        </a:p>
      </dgm:t>
    </dgm:pt>
    <dgm:pt modelId="{F607F6E3-988F-40F3-8A8A-B557FE55078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A. OLMOS</a:t>
          </a:r>
          <a:endParaRPr kumimoji="0" lang="es-ES" altLang="en-US" sz="1000" b="0" i="0" u="sng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4E88F859-E0F3-426C-9114-2F5444BF076E}" type="parTrans" cxnId="{9BE86C9D-9B81-41E2-92E4-ABD8953E25A6}">
      <dgm:prSet/>
      <dgm:spPr/>
      <dgm:t>
        <a:bodyPr/>
        <a:lstStyle/>
        <a:p>
          <a:endParaRPr lang="en-US" sz="1000" b="0"/>
        </a:p>
      </dgm:t>
    </dgm:pt>
    <dgm:pt modelId="{E1F6225D-6769-4E72-B41B-E120D0A36141}" type="sibTrans" cxnId="{9BE86C9D-9B81-41E2-92E4-ABD8953E25A6}">
      <dgm:prSet/>
      <dgm:spPr/>
      <dgm:t>
        <a:bodyPr/>
        <a:lstStyle/>
        <a:p>
          <a:endParaRPr lang="en-US" sz="1000" b="0"/>
        </a:p>
      </dgm:t>
    </dgm:pt>
    <dgm:pt modelId="{870381A4-C213-4F5D-9733-3956A06439B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A. NOSYCH</a:t>
          </a:r>
        </a:p>
      </dgm:t>
    </dgm:pt>
    <dgm:pt modelId="{A2154A11-0293-41F6-9AE3-09D464DA83E5}" type="parTrans" cxnId="{5DBE30FA-03AE-492D-803F-D677B4776670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1000" b="0"/>
        </a:p>
      </dgm:t>
    </dgm:pt>
    <dgm:pt modelId="{A81A01EA-5613-4413-B182-47F75C62F0B9}" type="sibTrans" cxnId="{5DBE30FA-03AE-492D-803F-D677B4776670}">
      <dgm:prSet/>
      <dgm:spPr/>
      <dgm:t>
        <a:bodyPr/>
        <a:lstStyle/>
        <a:p>
          <a:endParaRPr lang="en-US" sz="1000" b="0"/>
        </a:p>
      </dgm:t>
    </dgm:pt>
    <dgm:pt modelId="{108A804B-7517-4C60-B227-6A4C50F058B9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L. TORINO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 </a:t>
          </a:r>
          <a:r>
            <a:rPr kumimoji="0" lang="es-ES" altLang="en-US" sz="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S Mincho" pitchFamily="49" charset="-128"/>
            </a:rPr>
            <a:t>oPAC</a:t>
          </a:r>
          <a:endParaRPr kumimoji="0" lang="es-ES" altLang="en-US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ADDDC260-127A-42F0-AD7B-0387B7D7C6C8}" type="parTrans" cxnId="{CE1F8916-D714-4722-B3D7-65E5BA573241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 sz="1000" b="0"/>
        </a:p>
      </dgm:t>
    </dgm:pt>
    <dgm:pt modelId="{F2EF3A83-2465-48FE-93C2-334551931F4A}" type="sibTrans" cxnId="{CE1F8916-D714-4722-B3D7-65E5BA573241}">
      <dgm:prSet/>
      <dgm:spPr/>
      <dgm:t>
        <a:bodyPr/>
        <a:lstStyle/>
        <a:p>
          <a:endParaRPr lang="en-US" sz="1000" b="0"/>
        </a:p>
      </dgm:t>
    </dgm:pt>
    <dgm:pt modelId="{9636F957-805C-41F4-9994-4F7FE80B3D9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J.C GIRALDO</a:t>
          </a:r>
        </a:p>
      </dgm:t>
    </dgm:pt>
    <dgm:pt modelId="{2E35A352-F69A-4CA0-B222-A63C0E34CDC5}" type="parTrans" cxnId="{B178B232-1295-45C9-8FCB-FE4A6A36A7FE}">
      <dgm:prSet/>
      <dgm:spPr/>
      <dgm:t>
        <a:bodyPr/>
        <a:lstStyle/>
        <a:p>
          <a:endParaRPr lang="en-US" sz="1000" b="0"/>
        </a:p>
      </dgm:t>
    </dgm:pt>
    <dgm:pt modelId="{2BE86AAE-75A9-4CF8-9C96-D341FE18FA03}" type="sibTrans" cxnId="{B178B232-1295-45C9-8FCB-FE4A6A36A7FE}">
      <dgm:prSet/>
      <dgm:spPr/>
      <dgm:t>
        <a:bodyPr/>
        <a:lstStyle/>
        <a:p>
          <a:endParaRPr lang="en-US" sz="1000" b="0"/>
        </a:p>
      </dgm:t>
    </dgm:pt>
    <dgm:pt modelId="{C4081A54-1662-46BD-8293-CA280FB796C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M. SOS</a:t>
          </a:r>
        </a:p>
      </dgm:t>
    </dgm:pt>
    <dgm:pt modelId="{B96EFC0D-B4D2-42AB-817D-5523CD4A8FB8}" type="parTrans" cxnId="{62E75F3A-F7D8-4C5C-ACDD-1F079D9C297A}">
      <dgm:prSet/>
      <dgm:spPr/>
      <dgm:t>
        <a:bodyPr/>
        <a:lstStyle/>
        <a:p>
          <a:endParaRPr lang="en-US" sz="1000" b="0"/>
        </a:p>
      </dgm:t>
    </dgm:pt>
    <dgm:pt modelId="{43427E30-61B7-4B62-9769-800241E3CDE8}" type="sibTrans" cxnId="{62E75F3A-F7D8-4C5C-ACDD-1F079D9C297A}">
      <dgm:prSet/>
      <dgm:spPr/>
      <dgm:t>
        <a:bodyPr/>
        <a:lstStyle/>
        <a:p>
          <a:endParaRPr lang="en-US" sz="1000" b="0"/>
        </a:p>
      </dgm:t>
    </dgm:pt>
    <dgm:pt modelId="{9772861E-FAA1-4CC6-9BAD-53002F3DD78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N. AYALA</a:t>
          </a:r>
        </a:p>
      </dgm:t>
    </dgm:pt>
    <dgm:pt modelId="{1C95417A-4355-42C2-9232-40A30A66E82C}" type="parTrans" cxnId="{F637523E-1E03-4C66-AAE1-234A8FD0C415}">
      <dgm:prSet/>
      <dgm:spPr/>
      <dgm:t>
        <a:bodyPr/>
        <a:lstStyle/>
        <a:p>
          <a:endParaRPr lang="en-US" sz="1000" b="0"/>
        </a:p>
      </dgm:t>
    </dgm:pt>
    <dgm:pt modelId="{EA965326-B5A0-4EE8-95FB-AE1B740F57FD}" type="sibTrans" cxnId="{F637523E-1E03-4C66-AAE1-234A8FD0C415}">
      <dgm:prSet/>
      <dgm:spPr/>
      <dgm:t>
        <a:bodyPr/>
        <a:lstStyle/>
        <a:p>
          <a:endParaRPr lang="en-US" sz="1000" b="0"/>
        </a:p>
      </dgm:t>
    </dgm:pt>
    <dgm:pt modelId="{3C52255E-20CB-42D3-B268-64A2C1C29C8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R. FOS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rPr>
            <a:t>MINECO</a:t>
          </a:r>
        </a:p>
      </dgm:t>
    </dgm:pt>
    <dgm:pt modelId="{852042F6-65F1-4B88-9ECE-ACA6A96B6648}" type="parTrans" cxnId="{E45CA0FB-B390-4D16-B660-AF86DEC4FE60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E8336153-CBAF-4BFD-9481-99E9AC9714D1}" type="sibTrans" cxnId="{E45CA0FB-B390-4D16-B660-AF86DEC4FE60}">
      <dgm:prSet/>
      <dgm:spPr/>
      <dgm:t>
        <a:bodyPr/>
        <a:lstStyle/>
        <a:p>
          <a:endParaRPr lang="en-US"/>
        </a:p>
      </dgm:t>
    </dgm:pt>
    <dgm:pt modelId="{01325225-CDE9-44E4-A806-B4F73FE96FC4}" type="pres">
      <dgm:prSet presAssocID="{7AC92B13-AAFB-4B89-A6C3-A021684A16F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53F4F9-D436-43DD-8D3E-9D6C3D952828}" type="pres">
      <dgm:prSet presAssocID="{DED9826A-F5E5-4386-986D-7BC2E6649465}" presName="hierRoot1" presStyleCnt="0">
        <dgm:presLayoutVars>
          <dgm:hierBranch val="init"/>
        </dgm:presLayoutVars>
      </dgm:prSet>
      <dgm:spPr/>
    </dgm:pt>
    <dgm:pt modelId="{EB7FFF0D-113B-4103-87E9-BB3EB461D3AE}" type="pres">
      <dgm:prSet presAssocID="{DED9826A-F5E5-4386-986D-7BC2E6649465}" presName="rootComposite1" presStyleCnt="0"/>
      <dgm:spPr/>
    </dgm:pt>
    <dgm:pt modelId="{5F3D22C5-577A-4096-AF55-5E05459D97F4}" type="pres">
      <dgm:prSet presAssocID="{DED9826A-F5E5-4386-986D-7BC2E6649465}" presName="rootText1" presStyleLbl="alignAcc1" presStyleIdx="0" presStyleCnt="0" custScaleX="199123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5C66D4-75AD-4524-85D4-D370EDC6E76A}" type="pres">
      <dgm:prSet presAssocID="{DED9826A-F5E5-4386-986D-7BC2E6649465}" presName="topArc1" presStyleLbl="parChTrans1D1" presStyleIdx="0" presStyleCnt="58"/>
      <dgm:spPr/>
    </dgm:pt>
    <dgm:pt modelId="{DD24DDE7-1838-4A65-B28E-58EC87CBA242}" type="pres">
      <dgm:prSet presAssocID="{DED9826A-F5E5-4386-986D-7BC2E6649465}" presName="bottomArc1" presStyleLbl="parChTrans1D1" presStyleIdx="1" presStyleCnt="58"/>
      <dgm:spPr/>
    </dgm:pt>
    <dgm:pt modelId="{38B9021F-8160-49A6-9498-D4DF7C610E19}" type="pres">
      <dgm:prSet presAssocID="{DED9826A-F5E5-4386-986D-7BC2E6649465}" presName="topConnNode1" presStyleLbl="node1" presStyleIdx="0" presStyleCnt="0"/>
      <dgm:spPr/>
      <dgm:t>
        <a:bodyPr/>
        <a:lstStyle/>
        <a:p>
          <a:endParaRPr lang="en-US"/>
        </a:p>
      </dgm:t>
    </dgm:pt>
    <dgm:pt modelId="{D75325BB-5B35-41E6-83AE-FB1B3A705E01}" type="pres">
      <dgm:prSet presAssocID="{DED9826A-F5E5-4386-986D-7BC2E6649465}" presName="hierChild2" presStyleCnt="0"/>
      <dgm:spPr/>
    </dgm:pt>
    <dgm:pt modelId="{F11141D5-A148-4286-A0F8-C37E4CB782BC}" type="pres">
      <dgm:prSet presAssocID="{E1689560-FACC-4465-AE5B-3ABDA7099A71}" presName="Name28" presStyleLbl="parChTrans1D2" presStyleIdx="0" presStyleCnt="4"/>
      <dgm:spPr/>
      <dgm:t>
        <a:bodyPr/>
        <a:lstStyle/>
        <a:p>
          <a:endParaRPr lang="en-US"/>
        </a:p>
      </dgm:t>
    </dgm:pt>
    <dgm:pt modelId="{484C735B-29BB-44C1-A54A-BC44E21096A1}" type="pres">
      <dgm:prSet presAssocID="{854E7559-D612-4BFC-BF68-16492ED9DF18}" presName="hierRoot2" presStyleCnt="0">
        <dgm:presLayoutVars>
          <dgm:hierBranch val="init"/>
        </dgm:presLayoutVars>
      </dgm:prSet>
      <dgm:spPr/>
    </dgm:pt>
    <dgm:pt modelId="{081EE73A-93D2-4F1B-9EE3-5D8C6D1AD5B3}" type="pres">
      <dgm:prSet presAssocID="{854E7559-D612-4BFC-BF68-16492ED9DF18}" presName="rootComposite2" presStyleCnt="0"/>
      <dgm:spPr/>
    </dgm:pt>
    <dgm:pt modelId="{181EDE15-FE14-4EE2-A05F-10910C2817FC}" type="pres">
      <dgm:prSet presAssocID="{854E7559-D612-4BFC-BF68-16492ED9DF18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CE5F1C-CF45-4295-A630-438C9D77453E}" type="pres">
      <dgm:prSet presAssocID="{854E7559-D612-4BFC-BF68-16492ED9DF18}" presName="topArc2" presStyleLbl="parChTrans1D1" presStyleIdx="2" presStyleCnt="58"/>
      <dgm:spPr/>
    </dgm:pt>
    <dgm:pt modelId="{1EDA2923-5CD2-436D-9BED-B1D844C0898A}" type="pres">
      <dgm:prSet presAssocID="{854E7559-D612-4BFC-BF68-16492ED9DF18}" presName="bottomArc2" presStyleLbl="parChTrans1D1" presStyleIdx="3" presStyleCnt="58"/>
      <dgm:spPr/>
    </dgm:pt>
    <dgm:pt modelId="{02B7E3B1-E320-4D34-9896-D51B1FFE0B12}" type="pres">
      <dgm:prSet presAssocID="{854E7559-D612-4BFC-BF68-16492ED9DF18}" presName="topConnNode2" presStyleLbl="node2" presStyleIdx="0" presStyleCnt="0"/>
      <dgm:spPr/>
      <dgm:t>
        <a:bodyPr/>
        <a:lstStyle/>
        <a:p>
          <a:endParaRPr lang="en-US"/>
        </a:p>
      </dgm:t>
    </dgm:pt>
    <dgm:pt modelId="{EDF0A4C1-C316-4B0C-9109-3050B09C42A5}" type="pres">
      <dgm:prSet presAssocID="{854E7559-D612-4BFC-BF68-16492ED9DF18}" presName="hierChild4" presStyleCnt="0"/>
      <dgm:spPr/>
    </dgm:pt>
    <dgm:pt modelId="{D0CB43CA-9D82-480F-8A88-11A2D095FF36}" type="pres">
      <dgm:prSet presAssocID="{85E7D7D6-EA7A-4DD8-B809-676ED7E0453F}" presName="Name28" presStyleLbl="parChTrans1D3" presStyleIdx="0" presStyleCnt="6"/>
      <dgm:spPr/>
      <dgm:t>
        <a:bodyPr/>
        <a:lstStyle/>
        <a:p>
          <a:endParaRPr lang="en-US"/>
        </a:p>
      </dgm:t>
    </dgm:pt>
    <dgm:pt modelId="{A7CCF3DF-0C71-4E9A-8229-36169FD2753F}" type="pres">
      <dgm:prSet presAssocID="{61955721-F665-4B3B-BC5F-D421249B035A}" presName="hierRoot2" presStyleCnt="0">
        <dgm:presLayoutVars>
          <dgm:hierBranch val="init"/>
        </dgm:presLayoutVars>
      </dgm:prSet>
      <dgm:spPr/>
    </dgm:pt>
    <dgm:pt modelId="{3ACD4478-9863-467E-9826-5B60E0CFC79E}" type="pres">
      <dgm:prSet presAssocID="{61955721-F665-4B3B-BC5F-D421249B035A}" presName="rootComposite2" presStyleCnt="0"/>
      <dgm:spPr/>
    </dgm:pt>
    <dgm:pt modelId="{6A150ED3-E276-4CEC-A13E-7B3C731DB8CF}" type="pres">
      <dgm:prSet presAssocID="{61955721-F665-4B3B-BC5F-D421249B035A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3AB0D6-B9D8-4CC0-86B6-003FC7C4000C}" type="pres">
      <dgm:prSet presAssocID="{61955721-F665-4B3B-BC5F-D421249B035A}" presName="topArc2" presStyleLbl="parChTrans1D1" presStyleIdx="4" presStyleCnt="58"/>
      <dgm:spPr/>
    </dgm:pt>
    <dgm:pt modelId="{55B2B7FB-E6DF-4AC3-8E59-3FA1010021DA}" type="pres">
      <dgm:prSet presAssocID="{61955721-F665-4B3B-BC5F-D421249B035A}" presName="bottomArc2" presStyleLbl="parChTrans1D1" presStyleIdx="5" presStyleCnt="58"/>
      <dgm:spPr/>
    </dgm:pt>
    <dgm:pt modelId="{F7277E93-7CDB-437F-9260-AE5672439E44}" type="pres">
      <dgm:prSet presAssocID="{61955721-F665-4B3B-BC5F-D421249B035A}" presName="topConnNode2" presStyleLbl="node3" presStyleIdx="0" presStyleCnt="0"/>
      <dgm:spPr/>
      <dgm:t>
        <a:bodyPr/>
        <a:lstStyle/>
        <a:p>
          <a:endParaRPr lang="en-US"/>
        </a:p>
      </dgm:t>
    </dgm:pt>
    <dgm:pt modelId="{C671CF0E-7E56-4BBF-B22A-0340F7B4A9B8}" type="pres">
      <dgm:prSet presAssocID="{61955721-F665-4B3B-BC5F-D421249B035A}" presName="hierChild4" presStyleCnt="0"/>
      <dgm:spPr/>
    </dgm:pt>
    <dgm:pt modelId="{EB367FA2-E26F-4AD9-A0F9-CFC4CEF677A2}" type="pres">
      <dgm:prSet presAssocID="{0FE80B45-AB5B-45D8-B36D-C877B838B4F3}" presName="Name28" presStyleLbl="parChTrans1D4" presStyleIdx="0" presStyleCnt="18"/>
      <dgm:spPr/>
      <dgm:t>
        <a:bodyPr/>
        <a:lstStyle/>
        <a:p>
          <a:endParaRPr lang="en-US"/>
        </a:p>
      </dgm:t>
    </dgm:pt>
    <dgm:pt modelId="{9843C9E1-EC1E-4919-80DE-57CA48F1BCF8}" type="pres">
      <dgm:prSet presAssocID="{9EB6978E-0DC8-482B-AB36-2168904A363A}" presName="hierRoot2" presStyleCnt="0">
        <dgm:presLayoutVars>
          <dgm:hierBranch val="init"/>
        </dgm:presLayoutVars>
      </dgm:prSet>
      <dgm:spPr/>
    </dgm:pt>
    <dgm:pt modelId="{D69306C6-B551-403F-9A0E-0896ED57617D}" type="pres">
      <dgm:prSet presAssocID="{9EB6978E-0DC8-482B-AB36-2168904A363A}" presName="rootComposite2" presStyleCnt="0"/>
      <dgm:spPr/>
    </dgm:pt>
    <dgm:pt modelId="{8B9CD2FF-8346-4E29-ADE3-A2D06D07F1BD}" type="pres">
      <dgm:prSet presAssocID="{9EB6978E-0DC8-482B-AB36-2168904A363A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879233-145F-463B-A40D-DB3C0BC4AF31}" type="pres">
      <dgm:prSet presAssocID="{9EB6978E-0DC8-482B-AB36-2168904A363A}" presName="topArc2" presStyleLbl="parChTrans1D1" presStyleIdx="6" presStyleCnt="58"/>
      <dgm:spPr/>
    </dgm:pt>
    <dgm:pt modelId="{FECCD40F-9F8A-49B4-8632-1C56C15DC599}" type="pres">
      <dgm:prSet presAssocID="{9EB6978E-0DC8-482B-AB36-2168904A363A}" presName="bottomArc2" presStyleLbl="parChTrans1D1" presStyleIdx="7" presStyleCnt="58"/>
      <dgm:spPr/>
    </dgm:pt>
    <dgm:pt modelId="{4C1B9A2F-EB69-4331-8C49-EEB152FFBF04}" type="pres">
      <dgm:prSet presAssocID="{9EB6978E-0DC8-482B-AB36-2168904A363A}" presName="topConnNode2" presStyleLbl="node4" presStyleIdx="0" presStyleCnt="0"/>
      <dgm:spPr/>
      <dgm:t>
        <a:bodyPr/>
        <a:lstStyle/>
        <a:p>
          <a:endParaRPr lang="en-US"/>
        </a:p>
      </dgm:t>
    </dgm:pt>
    <dgm:pt modelId="{A4B4C7A1-8E86-4EAE-A69C-DB8C30A2C7D1}" type="pres">
      <dgm:prSet presAssocID="{9EB6978E-0DC8-482B-AB36-2168904A363A}" presName="hierChild4" presStyleCnt="0"/>
      <dgm:spPr/>
    </dgm:pt>
    <dgm:pt modelId="{425F81CA-2CAD-40F8-8B6F-888FFF327BD6}" type="pres">
      <dgm:prSet presAssocID="{9EB6978E-0DC8-482B-AB36-2168904A363A}" presName="hierChild5" presStyleCnt="0"/>
      <dgm:spPr/>
    </dgm:pt>
    <dgm:pt modelId="{D655AA53-37AE-4A3C-85EF-4F569F11182D}" type="pres">
      <dgm:prSet presAssocID="{03FED939-6E9D-4A8C-AAC1-BAAD92CAF49F}" presName="Name28" presStyleLbl="parChTrans1D4" presStyleIdx="1" presStyleCnt="18"/>
      <dgm:spPr/>
      <dgm:t>
        <a:bodyPr/>
        <a:lstStyle/>
        <a:p>
          <a:endParaRPr lang="en-US"/>
        </a:p>
      </dgm:t>
    </dgm:pt>
    <dgm:pt modelId="{18D7FF9D-DAF3-4530-8511-FE7048ED8E7B}" type="pres">
      <dgm:prSet presAssocID="{7E9A5F59-DD59-43C0-A6DF-12C050F2262A}" presName="hierRoot2" presStyleCnt="0">
        <dgm:presLayoutVars>
          <dgm:hierBranch val="init"/>
        </dgm:presLayoutVars>
      </dgm:prSet>
      <dgm:spPr/>
    </dgm:pt>
    <dgm:pt modelId="{E8B713E7-1175-422F-B946-99E93C7FCFAB}" type="pres">
      <dgm:prSet presAssocID="{7E9A5F59-DD59-43C0-A6DF-12C050F2262A}" presName="rootComposite2" presStyleCnt="0"/>
      <dgm:spPr/>
    </dgm:pt>
    <dgm:pt modelId="{3135029E-5CBC-4319-B57B-A9CF8338528E}" type="pres">
      <dgm:prSet presAssocID="{7E9A5F59-DD59-43C0-A6DF-12C050F2262A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6DA50A-FAE0-4046-8852-7AB35E32B0DD}" type="pres">
      <dgm:prSet presAssocID="{7E9A5F59-DD59-43C0-A6DF-12C050F2262A}" presName="topArc2" presStyleLbl="parChTrans1D1" presStyleIdx="8" presStyleCnt="58"/>
      <dgm:spPr/>
    </dgm:pt>
    <dgm:pt modelId="{E205DD8A-8E8E-4FCA-A47D-B38215CDC5F1}" type="pres">
      <dgm:prSet presAssocID="{7E9A5F59-DD59-43C0-A6DF-12C050F2262A}" presName="bottomArc2" presStyleLbl="parChTrans1D1" presStyleIdx="9" presStyleCnt="58"/>
      <dgm:spPr/>
    </dgm:pt>
    <dgm:pt modelId="{2F4E0D4B-A997-4914-8A39-C93177FC7AA4}" type="pres">
      <dgm:prSet presAssocID="{7E9A5F59-DD59-43C0-A6DF-12C050F2262A}" presName="topConnNode2" presStyleLbl="node4" presStyleIdx="0" presStyleCnt="0"/>
      <dgm:spPr/>
      <dgm:t>
        <a:bodyPr/>
        <a:lstStyle/>
        <a:p>
          <a:endParaRPr lang="en-US"/>
        </a:p>
      </dgm:t>
    </dgm:pt>
    <dgm:pt modelId="{056E5D78-25B6-4CD4-8EFB-6581749CB391}" type="pres">
      <dgm:prSet presAssocID="{7E9A5F59-DD59-43C0-A6DF-12C050F2262A}" presName="hierChild4" presStyleCnt="0"/>
      <dgm:spPr/>
    </dgm:pt>
    <dgm:pt modelId="{4832C434-EF6D-48C5-8F4D-3CD034D8B2E2}" type="pres">
      <dgm:prSet presAssocID="{7E9A5F59-DD59-43C0-A6DF-12C050F2262A}" presName="hierChild5" presStyleCnt="0"/>
      <dgm:spPr/>
    </dgm:pt>
    <dgm:pt modelId="{A93AA0A2-A955-4667-9000-CB2E814E1874}" type="pres">
      <dgm:prSet presAssocID="{FE014776-9521-4194-AB81-13AE4511E0C3}" presName="Name28" presStyleLbl="parChTrans1D4" presStyleIdx="2" presStyleCnt="18"/>
      <dgm:spPr/>
      <dgm:t>
        <a:bodyPr/>
        <a:lstStyle/>
        <a:p>
          <a:endParaRPr lang="en-US"/>
        </a:p>
      </dgm:t>
    </dgm:pt>
    <dgm:pt modelId="{78F4D3C0-A711-4C87-B39E-E34CEA374CAC}" type="pres">
      <dgm:prSet presAssocID="{FF1C732F-1339-4E45-9513-A57A340302C0}" presName="hierRoot2" presStyleCnt="0">
        <dgm:presLayoutVars>
          <dgm:hierBranch val="init"/>
        </dgm:presLayoutVars>
      </dgm:prSet>
      <dgm:spPr/>
    </dgm:pt>
    <dgm:pt modelId="{CF56AC15-9383-485A-B47A-435BAE4A6C24}" type="pres">
      <dgm:prSet presAssocID="{FF1C732F-1339-4E45-9513-A57A340302C0}" presName="rootComposite2" presStyleCnt="0"/>
      <dgm:spPr/>
    </dgm:pt>
    <dgm:pt modelId="{D9E4B33D-A0FF-439C-A3F9-08810D0C3B13}" type="pres">
      <dgm:prSet presAssocID="{FF1C732F-1339-4E45-9513-A57A340302C0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74E16F-861B-4DBE-9DD1-CDD133B19FB6}" type="pres">
      <dgm:prSet presAssocID="{FF1C732F-1339-4E45-9513-A57A340302C0}" presName="topArc2" presStyleLbl="parChTrans1D1" presStyleIdx="10" presStyleCnt="58"/>
      <dgm:spPr/>
    </dgm:pt>
    <dgm:pt modelId="{96B6105E-1B80-4F1B-B17F-F2EA68717F1D}" type="pres">
      <dgm:prSet presAssocID="{FF1C732F-1339-4E45-9513-A57A340302C0}" presName="bottomArc2" presStyleLbl="parChTrans1D1" presStyleIdx="11" presStyleCnt="58"/>
      <dgm:spPr/>
    </dgm:pt>
    <dgm:pt modelId="{D9CF6CFA-B647-46C9-A33B-3A5E8FFD4F59}" type="pres">
      <dgm:prSet presAssocID="{FF1C732F-1339-4E45-9513-A57A340302C0}" presName="topConnNode2" presStyleLbl="node4" presStyleIdx="0" presStyleCnt="0"/>
      <dgm:spPr/>
      <dgm:t>
        <a:bodyPr/>
        <a:lstStyle/>
        <a:p>
          <a:endParaRPr lang="en-US"/>
        </a:p>
      </dgm:t>
    </dgm:pt>
    <dgm:pt modelId="{0B0696FF-1656-494E-9717-BD26B8CE8A41}" type="pres">
      <dgm:prSet presAssocID="{FF1C732F-1339-4E45-9513-A57A340302C0}" presName="hierChild4" presStyleCnt="0"/>
      <dgm:spPr/>
    </dgm:pt>
    <dgm:pt modelId="{DD583688-93E3-4EAA-AF27-AACA0D2F5EAE}" type="pres">
      <dgm:prSet presAssocID="{FF1C732F-1339-4E45-9513-A57A340302C0}" presName="hierChild5" presStyleCnt="0"/>
      <dgm:spPr/>
    </dgm:pt>
    <dgm:pt modelId="{368EAB80-2E6C-49BE-993A-CD0C7136B44D}" type="pres">
      <dgm:prSet presAssocID="{EF4CCD80-2679-4FD2-9478-3E2102790F30}" presName="Name28" presStyleLbl="parChTrans1D4" presStyleIdx="3" presStyleCnt="18"/>
      <dgm:spPr/>
      <dgm:t>
        <a:bodyPr/>
        <a:lstStyle/>
        <a:p>
          <a:endParaRPr lang="en-US"/>
        </a:p>
      </dgm:t>
    </dgm:pt>
    <dgm:pt modelId="{F9E57E04-59FF-4338-B7E7-7CABE022CFBB}" type="pres">
      <dgm:prSet presAssocID="{29B1EF09-D472-44BF-8F4B-9104113B5425}" presName="hierRoot2" presStyleCnt="0">
        <dgm:presLayoutVars>
          <dgm:hierBranch val="init"/>
        </dgm:presLayoutVars>
      </dgm:prSet>
      <dgm:spPr/>
    </dgm:pt>
    <dgm:pt modelId="{CF96202F-181A-413F-AE2A-359160C2A779}" type="pres">
      <dgm:prSet presAssocID="{29B1EF09-D472-44BF-8F4B-9104113B5425}" presName="rootComposite2" presStyleCnt="0"/>
      <dgm:spPr/>
    </dgm:pt>
    <dgm:pt modelId="{EC9F0268-09AA-45FD-BDE9-575C654B9AF2}" type="pres">
      <dgm:prSet presAssocID="{29B1EF09-D472-44BF-8F4B-9104113B5425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CE603-F162-41E6-9D82-55DB76653672}" type="pres">
      <dgm:prSet presAssocID="{29B1EF09-D472-44BF-8F4B-9104113B5425}" presName="topArc2" presStyleLbl="parChTrans1D1" presStyleIdx="12" presStyleCnt="58"/>
      <dgm:spPr/>
    </dgm:pt>
    <dgm:pt modelId="{25F49260-FEF8-4D16-B330-A4B225E74B29}" type="pres">
      <dgm:prSet presAssocID="{29B1EF09-D472-44BF-8F4B-9104113B5425}" presName="bottomArc2" presStyleLbl="parChTrans1D1" presStyleIdx="13" presStyleCnt="58"/>
      <dgm:spPr/>
    </dgm:pt>
    <dgm:pt modelId="{2BE4285D-7FD9-4FEE-919B-6740EF6E6263}" type="pres">
      <dgm:prSet presAssocID="{29B1EF09-D472-44BF-8F4B-9104113B5425}" presName="topConnNode2" presStyleLbl="node4" presStyleIdx="0" presStyleCnt="0"/>
      <dgm:spPr/>
      <dgm:t>
        <a:bodyPr/>
        <a:lstStyle/>
        <a:p>
          <a:endParaRPr lang="en-US"/>
        </a:p>
      </dgm:t>
    </dgm:pt>
    <dgm:pt modelId="{468BAE45-1409-4E91-9584-66C25C2F223C}" type="pres">
      <dgm:prSet presAssocID="{29B1EF09-D472-44BF-8F4B-9104113B5425}" presName="hierChild4" presStyleCnt="0"/>
      <dgm:spPr/>
    </dgm:pt>
    <dgm:pt modelId="{07B8EB81-C5B8-4F0B-8E37-18B7A41B6A1C}" type="pres">
      <dgm:prSet presAssocID="{29B1EF09-D472-44BF-8F4B-9104113B5425}" presName="hierChild5" presStyleCnt="0"/>
      <dgm:spPr/>
    </dgm:pt>
    <dgm:pt modelId="{1D6EA465-DADF-4C52-A8C2-CCD727EBBC75}" type="pres">
      <dgm:prSet presAssocID="{2E35A352-F69A-4CA0-B222-A63C0E34CDC5}" presName="Name28" presStyleLbl="parChTrans1D4" presStyleIdx="4" presStyleCnt="18"/>
      <dgm:spPr/>
      <dgm:t>
        <a:bodyPr/>
        <a:lstStyle/>
        <a:p>
          <a:endParaRPr lang="en-US"/>
        </a:p>
      </dgm:t>
    </dgm:pt>
    <dgm:pt modelId="{1BC2F4C7-E400-4169-945F-93AC66B305F9}" type="pres">
      <dgm:prSet presAssocID="{9636F957-805C-41F4-9994-4F7FE80B3D9D}" presName="hierRoot2" presStyleCnt="0">
        <dgm:presLayoutVars>
          <dgm:hierBranch val="init"/>
        </dgm:presLayoutVars>
      </dgm:prSet>
      <dgm:spPr/>
    </dgm:pt>
    <dgm:pt modelId="{169EA037-10BB-4C03-BE46-865C0012BBD6}" type="pres">
      <dgm:prSet presAssocID="{9636F957-805C-41F4-9994-4F7FE80B3D9D}" presName="rootComposite2" presStyleCnt="0"/>
      <dgm:spPr/>
    </dgm:pt>
    <dgm:pt modelId="{DE8574B8-6FCC-42D0-B6E4-6989AB6764FF}" type="pres">
      <dgm:prSet presAssocID="{9636F957-805C-41F4-9994-4F7FE80B3D9D}" presName="rootText2" presStyleLbl="alignAcc1" presStyleIdx="0" presStyleCnt="0" custLinFactX="-24312" custLinFactY="-300000" custLinFactNeighborX="-100000" custLinFactNeighborY="-3483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F5B10-19F5-43CB-BBA3-BFE3EADF57B9}" type="pres">
      <dgm:prSet presAssocID="{9636F957-805C-41F4-9994-4F7FE80B3D9D}" presName="topArc2" presStyleLbl="parChTrans1D1" presStyleIdx="14" presStyleCnt="58"/>
      <dgm:spPr/>
    </dgm:pt>
    <dgm:pt modelId="{6BD0B03E-879C-4CD5-AEFB-9FEFAE00AA70}" type="pres">
      <dgm:prSet presAssocID="{9636F957-805C-41F4-9994-4F7FE80B3D9D}" presName="bottomArc2" presStyleLbl="parChTrans1D1" presStyleIdx="15" presStyleCnt="58"/>
      <dgm:spPr/>
    </dgm:pt>
    <dgm:pt modelId="{E10B31E5-7E04-4D2C-84D2-8059D81D6421}" type="pres">
      <dgm:prSet presAssocID="{9636F957-805C-41F4-9994-4F7FE80B3D9D}" presName="topConnNode2" presStyleLbl="node4" presStyleIdx="0" presStyleCnt="0"/>
      <dgm:spPr/>
      <dgm:t>
        <a:bodyPr/>
        <a:lstStyle/>
        <a:p>
          <a:endParaRPr lang="en-US"/>
        </a:p>
      </dgm:t>
    </dgm:pt>
    <dgm:pt modelId="{F12F7D2E-B665-414A-899A-0EA50E527BCB}" type="pres">
      <dgm:prSet presAssocID="{9636F957-805C-41F4-9994-4F7FE80B3D9D}" presName="hierChild4" presStyleCnt="0"/>
      <dgm:spPr/>
    </dgm:pt>
    <dgm:pt modelId="{BB77928F-467F-4145-AE40-58E88D9BB269}" type="pres">
      <dgm:prSet presAssocID="{9636F957-805C-41F4-9994-4F7FE80B3D9D}" presName="hierChild5" presStyleCnt="0"/>
      <dgm:spPr/>
    </dgm:pt>
    <dgm:pt modelId="{70E35EE7-38BA-42AF-8F6B-B09A84BA52E7}" type="pres">
      <dgm:prSet presAssocID="{B96EFC0D-B4D2-42AB-817D-5523CD4A8FB8}" presName="Name28" presStyleLbl="parChTrans1D4" presStyleIdx="5" presStyleCnt="18"/>
      <dgm:spPr/>
      <dgm:t>
        <a:bodyPr/>
        <a:lstStyle/>
        <a:p>
          <a:endParaRPr lang="en-US"/>
        </a:p>
      </dgm:t>
    </dgm:pt>
    <dgm:pt modelId="{BCBDA0B3-9546-4D20-9C51-A985B185E131}" type="pres">
      <dgm:prSet presAssocID="{C4081A54-1662-46BD-8293-CA280FB796CB}" presName="hierRoot2" presStyleCnt="0">
        <dgm:presLayoutVars>
          <dgm:hierBranch val="init"/>
        </dgm:presLayoutVars>
      </dgm:prSet>
      <dgm:spPr/>
    </dgm:pt>
    <dgm:pt modelId="{4C45B7B8-D27C-432C-A872-BEB6F431ECAC}" type="pres">
      <dgm:prSet presAssocID="{C4081A54-1662-46BD-8293-CA280FB796CB}" presName="rootComposite2" presStyleCnt="0"/>
      <dgm:spPr/>
    </dgm:pt>
    <dgm:pt modelId="{504DA54F-8A2D-468B-9D60-0BF4CCFB278F}" type="pres">
      <dgm:prSet presAssocID="{C4081A54-1662-46BD-8293-CA280FB796CB}" presName="rootText2" presStyleLbl="alignAcc1" presStyleIdx="0" presStyleCnt="0" custLinFactX="-24312" custLinFactY="-300000" custLinFactNeighborX="-100000" custLinFactNeighborY="-3547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04A219-53ED-4FB6-BB6A-F6E8E9C95513}" type="pres">
      <dgm:prSet presAssocID="{C4081A54-1662-46BD-8293-CA280FB796CB}" presName="topArc2" presStyleLbl="parChTrans1D1" presStyleIdx="16" presStyleCnt="58"/>
      <dgm:spPr/>
    </dgm:pt>
    <dgm:pt modelId="{B1F70F61-7C6C-47ED-94A3-5C03555B2513}" type="pres">
      <dgm:prSet presAssocID="{C4081A54-1662-46BD-8293-CA280FB796CB}" presName="bottomArc2" presStyleLbl="parChTrans1D1" presStyleIdx="17" presStyleCnt="58"/>
      <dgm:spPr/>
    </dgm:pt>
    <dgm:pt modelId="{74C56A62-FCC3-4939-98D4-DD0F89D35046}" type="pres">
      <dgm:prSet presAssocID="{C4081A54-1662-46BD-8293-CA280FB796CB}" presName="topConnNode2" presStyleLbl="node4" presStyleIdx="0" presStyleCnt="0"/>
      <dgm:spPr/>
      <dgm:t>
        <a:bodyPr/>
        <a:lstStyle/>
        <a:p>
          <a:endParaRPr lang="en-US"/>
        </a:p>
      </dgm:t>
    </dgm:pt>
    <dgm:pt modelId="{E254FCBB-6DF3-490E-AF22-29E035E2CAC5}" type="pres">
      <dgm:prSet presAssocID="{C4081A54-1662-46BD-8293-CA280FB796CB}" presName="hierChild4" presStyleCnt="0"/>
      <dgm:spPr/>
    </dgm:pt>
    <dgm:pt modelId="{C6637475-0CA9-4D8F-AD78-8E427967BBDA}" type="pres">
      <dgm:prSet presAssocID="{C4081A54-1662-46BD-8293-CA280FB796CB}" presName="hierChild5" presStyleCnt="0"/>
      <dgm:spPr/>
    </dgm:pt>
    <dgm:pt modelId="{7BA52BD5-F766-49D3-9D61-1F73EA6EC304}" type="pres">
      <dgm:prSet presAssocID="{1C95417A-4355-42C2-9232-40A30A66E82C}" presName="Name28" presStyleLbl="parChTrans1D4" presStyleIdx="6" presStyleCnt="18"/>
      <dgm:spPr/>
      <dgm:t>
        <a:bodyPr/>
        <a:lstStyle/>
        <a:p>
          <a:endParaRPr lang="en-US"/>
        </a:p>
      </dgm:t>
    </dgm:pt>
    <dgm:pt modelId="{1EECBC4B-C337-4F53-A408-9C5A195057A4}" type="pres">
      <dgm:prSet presAssocID="{9772861E-FAA1-4CC6-9BAD-53002F3DD786}" presName="hierRoot2" presStyleCnt="0">
        <dgm:presLayoutVars>
          <dgm:hierBranch val="init"/>
        </dgm:presLayoutVars>
      </dgm:prSet>
      <dgm:spPr/>
    </dgm:pt>
    <dgm:pt modelId="{B69AADBC-57CC-4054-960E-11D7E0A39281}" type="pres">
      <dgm:prSet presAssocID="{9772861E-FAA1-4CC6-9BAD-53002F3DD786}" presName="rootComposite2" presStyleCnt="0"/>
      <dgm:spPr/>
    </dgm:pt>
    <dgm:pt modelId="{57ABF2CF-5AC7-4210-8B7A-47B5156740A0}" type="pres">
      <dgm:prSet presAssocID="{9772861E-FAA1-4CC6-9BAD-53002F3DD786}" presName="rootText2" presStyleLbl="alignAcc1" presStyleIdx="0" presStyleCnt="0" custLinFactX="-16651" custLinFactY="-300000" custLinFactNeighborX="-100000" custLinFactNeighborY="-337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B9EC4D-60DA-4057-8BAF-06AE6E7F6747}" type="pres">
      <dgm:prSet presAssocID="{9772861E-FAA1-4CC6-9BAD-53002F3DD786}" presName="topArc2" presStyleLbl="parChTrans1D1" presStyleIdx="18" presStyleCnt="58"/>
      <dgm:spPr/>
    </dgm:pt>
    <dgm:pt modelId="{78FD0D22-902F-4423-9F38-F82A99896B1D}" type="pres">
      <dgm:prSet presAssocID="{9772861E-FAA1-4CC6-9BAD-53002F3DD786}" presName="bottomArc2" presStyleLbl="parChTrans1D1" presStyleIdx="19" presStyleCnt="58"/>
      <dgm:spPr/>
    </dgm:pt>
    <dgm:pt modelId="{13B774A0-B2B5-47BA-BA58-B458E375F770}" type="pres">
      <dgm:prSet presAssocID="{9772861E-FAA1-4CC6-9BAD-53002F3DD786}" presName="topConnNode2" presStyleLbl="node4" presStyleIdx="0" presStyleCnt="0"/>
      <dgm:spPr/>
      <dgm:t>
        <a:bodyPr/>
        <a:lstStyle/>
        <a:p>
          <a:endParaRPr lang="en-US"/>
        </a:p>
      </dgm:t>
    </dgm:pt>
    <dgm:pt modelId="{7178226F-9368-4FE1-83D1-8112B8020B39}" type="pres">
      <dgm:prSet presAssocID="{9772861E-FAA1-4CC6-9BAD-53002F3DD786}" presName="hierChild4" presStyleCnt="0"/>
      <dgm:spPr/>
    </dgm:pt>
    <dgm:pt modelId="{608D7695-19F6-413A-B20A-A8E783B47DC1}" type="pres">
      <dgm:prSet presAssocID="{9772861E-FAA1-4CC6-9BAD-53002F3DD786}" presName="hierChild5" presStyleCnt="0"/>
      <dgm:spPr/>
    </dgm:pt>
    <dgm:pt modelId="{BF8D3810-577F-4F11-9FCE-3FF9BEA3A6DB}" type="pres">
      <dgm:prSet presAssocID="{61955721-F665-4B3B-BC5F-D421249B035A}" presName="hierChild5" presStyleCnt="0"/>
      <dgm:spPr/>
    </dgm:pt>
    <dgm:pt modelId="{F27440E8-D3E2-46B7-973D-5730E1E3F71C}" type="pres">
      <dgm:prSet presAssocID="{854E7559-D612-4BFC-BF68-16492ED9DF18}" presName="hierChild5" presStyleCnt="0"/>
      <dgm:spPr/>
    </dgm:pt>
    <dgm:pt modelId="{B64FD03A-F867-4C74-BB34-B9C6ABE544FC}" type="pres">
      <dgm:prSet presAssocID="{DDD31882-4481-46DB-BE18-71523FB387FA}" presName="Name28" presStyleLbl="parChTrans1D2" presStyleIdx="1" presStyleCnt="4"/>
      <dgm:spPr/>
      <dgm:t>
        <a:bodyPr/>
        <a:lstStyle/>
        <a:p>
          <a:endParaRPr lang="en-US"/>
        </a:p>
      </dgm:t>
    </dgm:pt>
    <dgm:pt modelId="{B2522D29-D973-4A75-9C08-370601209F48}" type="pres">
      <dgm:prSet presAssocID="{DF08CCCE-6951-4FC1-A3AC-CF5E1B1DF5F3}" presName="hierRoot2" presStyleCnt="0">
        <dgm:presLayoutVars>
          <dgm:hierBranch val="init"/>
        </dgm:presLayoutVars>
      </dgm:prSet>
      <dgm:spPr/>
    </dgm:pt>
    <dgm:pt modelId="{14F28D97-E2A1-4CBC-89FD-2DFD876399A8}" type="pres">
      <dgm:prSet presAssocID="{DF08CCCE-6951-4FC1-A3AC-CF5E1B1DF5F3}" presName="rootComposite2" presStyleCnt="0"/>
      <dgm:spPr/>
    </dgm:pt>
    <dgm:pt modelId="{391C26C5-C94D-4B5E-B839-B177DC858F60}" type="pres">
      <dgm:prSet presAssocID="{DF08CCCE-6951-4FC1-A3AC-CF5E1B1DF5F3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510FDE-1FA5-4524-878A-C061FDF012F1}" type="pres">
      <dgm:prSet presAssocID="{DF08CCCE-6951-4FC1-A3AC-CF5E1B1DF5F3}" presName="topArc2" presStyleLbl="parChTrans1D1" presStyleIdx="20" presStyleCnt="58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2F12D152-CEA9-48D1-90CB-2D31F8127ABC}" type="pres">
      <dgm:prSet presAssocID="{DF08CCCE-6951-4FC1-A3AC-CF5E1B1DF5F3}" presName="bottomArc2" presStyleLbl="parChTrans1D1" presStyleIdx="21" presStyleCnt="58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3F4FD907-1178-40DB-AC1F-6AB10822A4A4}" type="pres">
      <dgm:prSet presAssocID="{DF08CCCE-6951-4FC1-A3AC-CF5E1B1DF5F3}" presName="topConnNode2" presStyleLbl="node2" presStyleIdx="0" presStyleCnt="0"/>
      <dgm:spPr/>
      <dgm:t>
        <a:bodyPr/>
        <a:lstStyle/>
        <a:p>
          <a:endParaRPr lang="en-US"/>
        </a:p>
      </dgm:t>
    </dgm:pt>
    <dgm:pt modelId="{20804E04-AD0B-4373-87E9-DD0133E2506A}" type="pres">
      <dgm:prSet presAssocID="{DF08CCCE-6951-4FC1-A3AC-CF5E1B1DF5F3}" presName="hierChild4" presStyleCnt="0"/>
      <dgm:spPr/>
    </dgm:pt>
    <dgm:pt modelId="{54A87A2C-716A-4C85-962F-1BFEECC74356}" type="pres">
      <dgm:prSet presAssocID="{B512F736-5325-4C00-BB2A-60B245C24A3C}" presName="Name28" presStyleLbl="parChTrans1D3" presStyleIdx="1" presStyleCnt="6"/>
      <dgm:spPr/>
      <dgm:t>
        <a:bodyPr/>
        <a:lstStyle/>
        <a:p>
          <a:endParaRPr lang="en-US"/>
        </a:p>
      </dgm:t>
    </dgm:pt>
    <dgm:pt modelId="{55A293B8-EA38-491D-82CE-645231F7C504}" type="pres">
      <dgm:prSet presAssocID="{320F849E-288C-47B2-A01D-49A82FC367BC}" presName="hierRoot2" presStyleCnt="0">
        <dgm:presLayoutVars>
          <dgm:hierBranch val="init"/>
        </dgm:presLayoutVars>
      </dgm:prSet>
      <dgm:spPr/>
    </dgm:pt>
    <dgm:pt modelId="{2E2E5591-5008-4C07-87B4-C8F5C154DFE5}" type="pres">
      <dgm:prSet presAssocID="{320F849E-288C-47B2-A01D-49A82FC367BC}" presName="rootComposite2" presStyleCnt="0"/>
      <dgm:spPr/>
    </dgm:pt>
    <dgm:pt modelId="{BB5EE5BB-5174-4774-A1A0-BD1A341E440F}" type="pres">
      <dgm:prSet presAssocID="{320F849E-288C-47B2-A01D-49A82FC367BC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A25795-C40A-4733-A184-AA83FE2C5C26}" type="pres">
      <dgm:prSet presAssocID="{320F849E-288C-47B2-A01D-49A82FC367BC}" presName="topArc2" presStyleLbl="parChTrans1D1" presStyleIdx="22" presStyleCnt="58"/>
      <dgm:spPr/>
    </dgm:pt>
    <dgm:pt modelId="{A5EA3874-6035-4B69-ACA7-FB85C17A9072}" type="pres">
      <dgm:prSet presAssocID="{320F849E-288C-47B2-A01D-49A82FC367BC}" presName="bottomArc2" presStyleLbl="parChTrans1D1" presStyleIdx="23" presStyleCnt="58"/>
      <dgm:spPr/>
    </dgm:pt>
    <dgm:pt modelId="{D459E85D-6B8F-4FA2-A7D1-82E661969562}" type="pres">
      <dgm:prSet presAssocID="{320F849E-288C-47B2-A01D-49A82FC367BC}" presName="topConnNode2" presStyleLbl="node3" presStyleIdx="0" presStyleCnt="0"/>
      <dgm:spPr/>
      <dgm:t>
        <a:bodyPr/>
        <a:lstStyle/>
        <a:p>
          <a:endParaRPr lang="en-US"/>
        </a:p>
      </dgm:t>
    </dgm:pt>
    <dgm:pt modelId="{DE0980AF-F94C-481A-ABC1-EBEBD3322579}" type="pres">
      <dgm:prSet presAssocID="{320F849E-288C-47B2-A01D-49A82FC367BC}" presName="hierChild4" presStyleCnt="0"/>
      <dgm:spPr/>
    </dgm:pt>
    <dgm:pt modelId="{592B0EF8-9A1A-4759-B1D4-F4692F27DFF7}" type="pres">
      <dgm:prSet presAssocID="{84434A66-0C60-4FE0-B3D9-291A0F1923F5}" presName="Name28" presStyleLbl="parChTrans1D4" presStyleIdx="7" presStyleCnt="18"/>
      <dgm:spPr/>
      <dgm:t>
        <a:bodyPr/>
        <a:lstStyle/>
        <a:p>
          <a:endParaRPr lang="en-US"/>
        </a:p>
      </dgm:t>
    </dgm:pt>
    <dgm:pt modelId="{224D9518-86BA-4F45-BE97-4370B32B48AF}" type="pres">
      <dgm:prSet presAssocID="{EF486EE9-FBF1-4638-9F92-857F31260CE8}" presName="hierRoot2" presStyleCnt="0">
        <dgm:presLayoutVars>
          <dgm:hierBranch val="init"/>
        </dgm:presLayoutVars>
      </dgm:prSet>
      <dgm:spPr/>
    </dgm:pt>
    <dgm:pt modelId="{7B7824F1-AC97-46C9-8E46-D66F5FF8C01E}" type="pres">
      <dgm:prSet presAssocID="{EF486EE9-FBF1-4638-9F92-857F31260CE8}" presName="rootComposite2" presStyleCnt="0"/>
      <dgm:spPr/>
    </dgm:pt>
    <dgm:pt modelId="{EEB5F39D-1ED5-47BF-A883-34FDAE5221B7}" type="pres">
      <dgm:prSet presAssocID="{EF486EE9-FBF1-4638-9F92-857F31260CE8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6BA11D-FF09-4922-8157-F51037DCF75D}" type="pres">
      <dgm:prSet presAssocID="{EF486EE9-FBF1-4638-9F92-857F31260CE8}" presName="topArc2" presStyleLbl="parChTrans1D1" presStyleIdx="24" presStyleCnt="58"/>
      <dgm:spPr/>
    </dgm:pt>
    <dgm:pt modelId="{2CAAC6D4-0432-47BB-8D48-2BA12F3EA9D8}" type="pres">
      <dgm:prSet presAssocID="{EF486EE9-FBF1-4638-9F92-857F31260CE8}" presName="bottomArc2" presStyleLbl="parChTrans1D1" presStyleIdx="25" presStyleCnt="58"/>
      <dgm:spPr/>
    </dgm:pt>
    <dgm:pt modelId="{6F90E4C0-6B95-41DA-A50D-A06649B78D6A}" type="pres">
      <dgm:prSet presAssocID="{EF486EE9-FBF1-4638-9F92-857F31260CE8}" presName="topConnNode2" presStyleLbl="node4" presStyleIdx="0" presStyleCnt="0"/>
      <dgm:spPr/>
      <dgm:t>
        <a:bodyPr/>
        <a:lstStyle/>
        <a:p>
          <a:endParaRPr lang="en-US"/>
        </a:p>
      </dgm:t>
    </dgm:pt>
    <dgm:pt modelId="{811F4BD3-B05D-4847-8513-5686227F99B3}" type="pres">
      <dgm:prSet presAssocID="{EF486EE9-FBF1-4638-9F92-857F31260CE8}" presName="hierChild4" presStyleCnt="0"/>
      <dgm:spPr/>
    </dgm:pt>
    <dgm:pt modelId="{3DDF2641-9644-4E29-A7F4-04389ECE4586}" type="pres">
      <dgm:prSet presAssocID="{EF486EE9-FBF1-4638-9F92-857F31260CE8}" presName="hierChild5" presStyleCnt="0"/>
      <dgm:spPr/>
    </dgm:pt>
    <dgm:pt modelId="{8DC5F7F7-7EA7-4C59-8732-994F4241BC4A}" type="pres">
      <dgm:prSet presAssocID="{28D822C3-7C23-4721-A827-6CAFD92DA2D1}" presName="Name28" presStyleLbl="parChTrans1D4" presStyleIdx="8" presStyleCnt="18"/>
      <dgm:spPr/>
      <dgm:t>
        <a:bodyPr/>
        <a:lstStyle/>
        <a:p>
          <a:endParaRPr lang="en-US"/>
        </a:p>
      </dgm:t>
    </dgm:pt>
    <dgm:pt modelId="{246B73C1-105A-4927-979F-6A15DC2EDF27}" type="pres">
      <dgm:prSet presAssocID="{69CF06B6-842C-483D-A00B-91E7016621C1}" presName="hierRoot2" presStyleCnt="0">
        <dgm:presLayoutVars>
          <dgm:hierBranch val="init"/>
        </dgm:presLayoutVars>
      </dgm:prSet>
      <dgm:spPr/>
    </dgm:pt>
    <dgm:pt modelId="{22A83557-C2F4-4756-B1F7-4EAD87315299}" type="pres">
      <dgm:prSet presAssocID="{69CF06B6-842C-483D-A00B-91E7016621C1}" presName="rootComposite2" presStyleCnt="0"/>
      <dgm:spPr/>
    </dgm:pt>
    <dgm:pt modelId="{E8FD6DE2-B5CC-4A99-9702-5A2345E31F67}" type="pres">
      <dgm:prSet presAssocID="{69CF06B6-842C-483D-A00B-91E7016621C1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06AB97-926E-4478-8AC9-39E5897C772C}" type="pres">
      <dgm:prSet presAssocID="{69CF06B6-842C-483D-A00B-91E7016621C1}" presName="topArc2" presStyleLbl="parChTrans1D1" presStyleIdx="26" presStyleCnt="58"/>
      <dgm:spPr/>
    </dgm:pt>
    <dgm:pt modelId="{2DAE6729-603E-480D-B6C3-872F7938CD82}" type="pres">
      <dgm:prSet presAssocID="{69CF06B6-842C-483D-A00B-91E7016621C1}" presName="bottomArc2" presStyleLbl="parChTrans1D1" presStyleIdx="27" presStyleCnt="58"/>
      <dgm:spPr/>
    </dgm:pt>
    <dgm:pt modelId="{225C1A86-87E9-4490-952F-644A982DF28A}" type="pres">
      <dgm:prSet presAssocID="{69CF06B6-842C-483D-A00B-91E7016621C1}" presName="topConnNode2" presStyleLbl="node4" presStyleIdx="0" presStyleCnt="0"/>
      <dgm:spPr/>
      <dgm:t>
        <a:bodyPr/>
        <a:lstStyle/>
        <a:p>
          <a:endParaRPr lang="en-US"/>
        </a:p>
      </dgm:t>
    </dgm:pt>
    <dgm:pt modelId="{7C0B3189-13D7-451C-8F2A-9B8A3E9F6BF4}" type="pres">
      <dgm:prSet presAssocID="{69CF06B6-842C-483D-A00B-91E7016621C1}" presName="hierChild4" presStyleCnt="0"/>
      <dgm:spPr/>
    </dgm:pt>
    <dgm:pt modelId="{BC14C06D-F199-4C61-BA7F-7E4BDE2CABB7}" type="pres">
      <dgm:prSet presAssocID="{69CF06B6-842C-483D-A00B-91E7016621C1}" presName="hierChild5" presStyleCnt="0"/>
      <dgm:spPr/>
    </dgm:pt>
    <dgm:pt modelId="{26F03B15-63FF-4A0C-A5DF-661A628D3334}" type="pres">
      <dgm:prSet presAssocID="{852042F6-65F1-4B88-9ECE-ACA6A96B6648}" presName="Name28" presStyleLbl="parChTrans1D4" presStyleIdx="9" presStyleCnt="18"/>
      <dgm:spPr/>
      <dgm:t>
        <a:bodyPr/>
        <a:lstStyle/>
        <a:p>
          <a:endParaRPr lang="en-US"/>
        </a:p>
      </dgm:t>
    </dgm:pt>
    <dgm:pt modelId="{589304F1-237A-408D-8C76-38086135E234}" type="pres">
      <dgm:prSet presAssocID="{3C52255E-20CB-42D3-B268-64A2C1C29C82}" presName="hierRoot2" presStyleCnt="0">
        <dgm:presLayoutVars>
          <dgm:hierBranch val="init"/>
        </dgm:presLayoutVars>
      </dgm:prSet>
      <dgm:spPr/>
    </dgm:pt>
    <dgm:pt modelId="{779B59DA-6FCB-4094-89B3-4746A95F12FC}" type="pres">
      <dgm:prSet presAssocID="{3C52255E-20CB-42D3-B268-64A2C1C29C82}" presName="rootComposite2" presStyleCnt="0"/>
      <dgm:spPr/>
    </dgm:pt>
    <dgm:pt modelId="{7FC75230-9319-4A03-AA14-8E66BFF8DEE4}" type="pres">
      <dgm:prSet presAssocID="{3C52255E-20CB-42D3-B268-64A2C1C29C82}" presName="rootText2" presStyleLbl="alignAcc1" presStyleIdx="0" presStyleCnt="0" custLinFactY="100000" custLinFactNeighborX="-769" custLinFactNeighborY="157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6E3648-6990-4821-9F3C-908CF69CCF64}" type="pres">
      <dgm:prSet presAssocID="{3C52255E-20CB-42D3-B268-64A2C1C29C82}" presName="topArc2" presStyleLbl="parChTrans1D1" presStyleIdx="28" presStyleCnt="58"/>
      <dgm:spPr>
        <a:ln>
          <a:solidFill>
            <a:schemeClr val="accent6"/>
          </a:solidFill>
        </a:ln>
      </dgm:spPr>
    </dgm:pt>
    <dgm:pt modelId="{3FAC8E8D-98DA-455D-B1B8-41713F0061CD}" type="pres">
      <dgm:prSet presAssocID="{3C52255E-20CB-42D3-B268-64A2C1C29C82}" presName="bottomArc2" presStyleLbl="parChTrans1D1" presStyleIdx="29" presStyleCnt="58"/>
      <dgm:spPr>
        <a:ln>
          <a:solidFill>
            <a:schemeClr val="accent6"/>
          </a:solidFill>
        </a:ln>
      </dgm:spPr>
    </dgm:pt>
    <dgm:pt modelId="{8154BE81-EE7C-46B3-B859-FA50A59F18E5}" type="pres">
      <dgm:prSet presAssocID="{3C52255E-20CB-42D3-B268-64A2C1C29C82}" presName="topConnNode2" presStyleLbl="node4" presStyleIdx="0" presStyleCnt="0"/>
      <dgm:spPr/>
      <dgm:t>
        <a:bodyPr/>
        <a:lstStyle/>
        <a:p>
          <a:endParaRPr lang="en-US"/>
        </a:p>
      </dgm:t>
    </dgm:pt>
    <dgm:pt modelId="{527FB471-C9E3-4E6D-8E5B-DDF796CBAD87}" type="pres">
      <dgm:prSet presAssocID="{3C52255E-20CB-42D3-B268-64A2C1C29C82}" presName="hierChild4" presStyleCnt="0"/>
      <dgm:spPr/>
    </dgm:pt>
    <dgm:pt modelId="{4A0DCCBB-C9B6-4101-B98C-9E669133E98F}" type="pres">
      <dgm:prSet presAssocID="{3C52255E-20CB-42D3-B268-64A2C1C29C82}" presName="hierChild5" presStyleCnt="0"/>
      <dgm:spPr/>
    </dgm:pt>
    <dgm:pt modelId="{40683702-9925-4960-AD68-0381D9103A10}" type="pres">
      <dgm:prSet presAssocID="{320F849E-288C-47B2-A01D-49A82FC367BC}" presName="hierChild5" presStyleCnt="0"/>
      <dgm:spPr/>
    </dgm:pt>
    <dgm:pt modelId="{27259F0C-97AA-4E75-83FC-592F665BCBD7}" type="pres">
      <dgm:prSet presAssocID="{A83B7130-D8A3-4F1B-9F6B-ED4EE74ADAC1}" presName="Name28" presStyleLbl="parChTrans1D3" presStyleIdx="2" presStyleCnt="6"/>
      <dgm:spPr/>
      <dgm:t>
        <a:bodyPr/>
        <a:lstStyle/>
        <a:p>
          <a:endParaRPr lang="en-US"/>
        </a:p>
      </dgm:t>
    </dgm:pt>
    <dgm:pt modelId="{23AD2322-8DF5-435A-B659-F2DFD56229FE}" type="pres">
      <dgm:prSet presAssocID="{16F6C7EF-4D87-4A83-9AA6-FCBAC3B01E3C}" presName="hierRoot2" presStyleCnt="0">
        <dgm:presLayoutVars>
          <dgm:hierBranch val="init"/>
        </dgm:presLayoutVars>
      </dgm:prSet>
      <dgm:spPr/>
    </dgm:pt>
    <dgm:pt modelId="{A36B744F-D767-416D-AD4B-3347C9B2C2C5}" type="pres">
      <dgm:prSet presAssocID="{16F6C7EF-4D87-4A83-9AA6-FCBAC3B01E3C}" presName="rootComposite2" presStyleCnt="0"/>
      <dgm:spPr/>
    </dgm:pt>
    <dgm:pt modelId="{01775015-8D72-4132-B064-CF970FE2D030}" type="pres">
      <dgm:prSet presAssocID="{16F6C7EF-4D87-4A83-9AA6-FCBAC3B01E3C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A8E07A-A703-41A7-82A1-4045CB94C34F}" type="pres">
      <dgm:prSet presAssocID="{16F6C7EF-4D87-4A83-9AA6-FCBAC3B01E3C}" presName="topArc2" presStyleLbl="parChTrans1D1" presStyleIdx="30" presStyleCnt="58"/>
      <dgm:spPr/>
    </dgm:pt>
    <dgm:pt modelId="{E8ED191B-1161-4635-AEDF-98F5D5A8D532}" type="pres">
      <dgm:prSet presAssocID="{16F6C7EF-4D87-4A83-9AA6-FCBAC3B01E3C}" presName="bottomArc2" presStyleLbl="parChTrans1D1" presStyleIdx="31" presStyleCnt="58"/>
      <dgm:spPr/>
    </dgm:pt>
    <dgm:pt modelId="{F8A56187-B866-4182-9174-5B9E5EA7D1AE}" type="pres">
      <dgm:prSet presAssocID="{16F6C7EF-4D87-4A83-9AA6-FCBAC3B01E3C}" presName="topConnNode2" presStyleLbl="node3" presStyleIdx="0" presStyleCnt="0"/>
      <dgm:spPr/>
      <dgm:t>
        <a:bodyPr/>
        <a:lstStyle/>
        <a:p>
          <a:endParaRPr lang="en-US"/>
        </a:p>
      </dgm:t>
    </dgm:pt>
    <dgm:pt modelId="{2FB3E0C1-00E4-4AB0-95DE-4EE9324CDCC0}" type="pres">
      <dgm:prSet presAssocID="{16F6C7EF-4D87-4A83-9AA6-FCBAC3B01E3C}" presName="hierChild4" presStyleCnt="0"/>
      <dgm:spPr/>
    </dgm:pt>
    <dgm:pt modelId="{DC5C9941-D79B-4A16-B1B9-F2D5FC4730C0}" type="pres">
      <dgm:prSet presAssocID="{EB1D06E9-AC44-441A-A2DE-969D845C897E}" presName="Name28" presStyleLbl="parChTrans1D4" presStyleIdx="10" presStyleCnt="18"/>
      <dgm:spPr/>
      <dgm:t>
        <a:bodyPr/>
        <a:lstStyle/>
        <a:p>
          <a:endParaRPr lang="en-US"/>
        </a:p>
      </dgm:t>
    </dgm:pt>
    <dgm:pt modelId="{4C6400A2-9D4D-4416-9319-B90AA18AB7BC}" type="pres">
      <dgm:prSet presAssocID="{50AC4763-962F-475B-AEC7-21619E83C67A}" presName="hierRoot2" presStyleCnt="0">
        <dgm:presLayoutVars>
          <dgm:hierBranch val="init"/>
        </dgm:presLayoutVars>
      </dgm:prSet>
      <dgm:spPr/>
    </dgm:pt>
    <dgm:pt modelId="{6770259D-D000-417B-A2BB-FD4D9F40AC5E}" type="pres">
      <dgm:prSet presAssocID="{50AC4763-962F-475B-AEC7-21619E83C67A}" presName="rootComposite2" presStyleCnt="0"/>
      <dgm:spPr/>
    </dgm:pt>
    <dgm:pt modelId="{A8189678-4CB1-42E2-B94F-A76E6F837B46}" type="pres">
      <dgm:prSet presAssocID="{50AC4763-962F-475B-AEC7-21619E83C67A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5A7836-E801-407D-9E2D-FA12FB8270EC}" type="pres">
      <dgm:prSet presAssocID="{50AC4763-962F-475B-AEC7-21619E83C67A}" presName="topArc2" presStyleLbl="parChTrans1D1" presStyleIdx="32" presStyleCnt="58"/>
      <dgm:spPr/>
    </dgm:pt>
    <dgm:pt modelId="{F93B085B-AEFD-41A4-9682-778C41F68EF8}" type="pres">
      <dgm:prSet presAssocID="{50AC4763-962F-475B-AEC7-21619E83C67A}" presName="bottomArc2" presStyleLbl="parChTrans1D1" presStyleIdx="33" presStyleCnt="58"/>
      <dgm:spPr/>
    </dgm:pt>
    <dgm:pt modelId="{1698658E-2840-4DE6-8314-657817B8F469}" type="pres">
      <dgm:prSet presAssocID="{50AC4763-962F-475B-AEC7-21619E83C67A}" presName="topConnNode2" presStyleLbl="node4" presStyleIdx="0" presStyleCnt="0"/>
      <dgm:spPr/>
      <dgm:t>
        <a:bodyPr/>
        <a:lstStyle/>
        <a:p>
          <a:endParaRPr lang="en-US"/>
        </a:p>
      </dgm:t>
    </dgm:pt>
    <dgm:pt modelId="{CCAB6867-97BE-4D18-8171-AE64B992956E}" type="pres">
      <dgm:prSet presAssocID="{50AC4763-962F-475B-AEC7-21619E83C67A}" presName="hierChild4" presStyleCnt="0"/>
      <dgm:spPr/>
    </dgm:pt>
    <dgm:pt modelId="{17FAA604-711A-44F6-A9FA-5B3493CB374C}" type="pres">
      <dgm:prSet presAssocID="{50AC4763-962F-475B-AEC7-21619E83C67A}" presName="hierChild5" presStyleCnt="0"/>
      <dgm:spPr/>
    </dgm:pt>
    <dgm:pt modelId="{7BB52495-CD03-4F62-938E-3C464BCA3FC7}" type="pres">
      <dgm:prSet presAssocID="{16F6C7EF-4D87-4A83-9AA6-FCBAC3B01E3C}" presName="hierChild5" presStyleCnt="0"/>
      <dgm:spPr/>
    </dgm:pt>
    <dgm:pt modelId="{C421849E-5072-431F-B6A5-F90D9D05CE6F}" type="pres">
      <dgm:prSet presAssocID="{DF08CCCE-6951-4FC1-A3AC-CF5E1B1DF5F3}" presName="hierChild5" presStyleCnt="0"/>
      <dgm:spPr/>
    </dgm:pt>
    <dgm:pt modelId="{F0311CE0-C89B-432C-BD53-630950917ECB}" type="pres">
      <dgm:prSet presAssocID="{0BC2F7E8-9D88-43D3-9223-5A56F4BC6E14}" presName="Name28" presStyleLbl="parChTrans1D2" presStyleIdx="2" presStyleCnt="4"/>
      <dgm:spPr/>
      <dgm:t>
        <a:bodyPr/>
        <a:lstStyle/>
        <a:p>
          <a:endParaRPr lang="en-US"/>
        </a:p>
      </dgm:t>
    </dgm:pt>
    <dgm:pt modelId="{CF3A7F40-4196-4FA8-A870-B2F9928CF2BA}" type="pres">
      <dgm:prSet presAssocID="{FBA34732-8D2F-4CE6-9DE1-AEFFCA179CDB}" presName="hierRoot2" presStyleCnt="0">
        <dgm:presLayoutVars>
          <dgm:hierBranch val="init"/>
        </dgm:presLayoutVars>
      </dgm:prSet>
      <dgm:spPr/>
    </dgm:pt>
    <dgm:pt modelId="{025CAB26-AA40-4AF4-B1D1-8A29F1EB6F2B}" type="pres">
      <dgm:prSet presAssocID="{FBA34732-8D2F-4CE6-9DE1-AEFFCA179CDB}" presName="rootComposite2" presStyleCnt="0"/>
      <dgm:spPr/>
    </dgm:pt>
    <dgm:pt modelId="{CAF2447F-9362-4179-A456-F9506AAA340B}" type="pres">
      <dgm:prSet presAssocID="{FBA34732-8D2F-4CE6-9DE1-AEFFCA179CDB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BDDEA2-6960-4949-A320-A46350E6E7B4}" type="pres">
      <dgm:prSet presAssocID="{FBA34732-8D2F-4CE6-9DE1-AEFFCA179CDB}" presName="topArc2" presStyleLbl="parChTrans1D1" presStyleIdx="34" presStyleCnt="58"/>
      <dgm:spPr/>
    </dgm:pt>
    <dgm:pt modelId="{1173D0F4-3EC4-4A46-9AD0-1ED0FFECBD37}" type="pres">
      <dgm:prSet presAssocID="{FBA34732-8D2F-4CE6-9DE1-AEFFCA179CDB}" presName="bottomArc2" presStyleLbl="parChTrans1D1" presStyleIdx="35" presStyleCnt="58"/>
      <dgm:spPr/>
    </dgm:pt>
    <dgm:pt modelId="{B4413DC9-C460-4F38-B68C-239BCBCF630F}" type="pres">
      <dgm:prSet presAssocID="{FBA34732-8D2F-4CE6-9DE1-AEFFCA179CDB}" presName="topConnNode2" presStyleLbl="node2" presStyleIdx="0" presStyleCnt="0"/>
      <dgm:spPr/>
      <dgm:t>
        <a:bodyPr/>
        <a:lstStyle/>
        <a:p>
          <a:endParaRPr lang="en-US"/>
        </a:p>
      </dgm:t>
    </dgm:pt>
    <dgm:pt modelId="{64BABA5E-C9CF-46E9-9598-EB792318CB9B}" type="pres">
      <dgm:prSet presAssocID="{FBA34732-8D2F-4CE6-9DE1-AEFFCA179CDB}" presName="hierChild4" presStyleCnt="0"/>
      <dgm:spPr/>
    </dgm:pt>
    <dgm:pt modelId="{39F61525-3461-41A9-9FF5-E6C0FB97E64E}" type="pres">
      <dgm:prSet presAssocID="{02102BA3-5F37-49C3-BE8B-F4B0C4BC012F}" presName="Name28" presStyleLbl="parChTrans1D3" presStyleIdx="3" presStyleCnt="6"/>
      <dgm:spPr/>
      <dgm:t>
        <a:bodyPr/>
        <a:lstStyle/>
        <a:p>
          <a:endParaRPr lang="en-US"/>
        </a:p>
      </dgm:t>
    </dgm:pt>
    <dgm:pt modelId="{355422FE-B697-49AF-91CE-9725D75AAE5E}" type="pres">
      <dgm:prSet presAssocID="{5AB3B96F-D219-4F1A-9433-6C9221F3B3FF}" presName="hierRoot2" presStyleCnt="0">
        <dgm:presLayoutVars>
          <dgm:hierBranch val="init"/>
        </dgm:presLayoutVars>
      </dgm:prSet>
      <dgm:spPr/>
    </dgm:pt>
    <dgm:pt modelId="{BF8EE17A-E109-4012-A95D-4BC66B16B99C}" type="pres">
      <dgm:prSet presAssocID="{5AB3B96F-D219-4F1A-9433-6C9221F3B3FF}" presName="rootComposite2" presStyleCnt="0"/>
      <dgm:spPr/>
    </dgm:pt>
    <dgm:pt modelId="{EADC74D5-14E0-4DE7-9786-E8F15C7CDD6B}" type="pres">
      <dgm:prSet presAssocID="{5AB3B96F-D219-4F1A-9433-6C9221F3B3FF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A7A437-6EAF-43D8-93A3-A2547C8F4A2F}" type="pres">
      <dgm:prSet presAssocID="{5AB3B96F-D219-4F1A-9433-6C9221F3B3FF}" presName="topArc2" presStyleLbl="parChTrans1D1" presStyleIdx="36" presStyleCnt="58"/>
      <dgm:spPr/>
    </dgm:pt>
    <dgm:pt modelId="{260B55D5-CEC0-4623-B531-874268B8CB7C}" type="pres">
      <dgm:prSet presAssocID="{5AB3B96F-D219-4F1A-9433-6C9221F3B3FF}" presName="bottomArc2" presStyleLbl="parChTrans1D1" presStyleIdx="37" presStyleCnt="58"/>
      <dgm:spPr/>
    </dgm:pt>
    <dgm:pt modelId="{F152B65C-2B74-4005-952A-E0AED2421FEA}" type="pres">
      <dgm:prSet presAssocID="{5AB3B96F-D219-4F1A-9433-6C9221F3B3FF}" presName="topConnNode2" presStyleLbl="node3" presStyleIdx="0" presStyleCnt="0"/>
      <dgm:spPr/>
      <dgm:t>
        <a:bodyPr/>
        <a:lstStyle/>
        <a:p>
          <a:endParaRPr lang="en-US"/>
        </a:p>
      </dgm:t>
    </dgm:pt>
    <dgm:pt modelId="{AD0E6F82-6EB2-444E-B678-699F1EB4DDDB}" type="pres">
      <dgm:prSet presAssocID="{5AB3B96F-D219-4F1A-9433-6C9221F3B3FF}" presName="hierChild4" presStyleCnt="0"/>
      <dgm:spPr/>
    </dgm:pt>
    <dgm:pt modelId="{41B2C489-EA66-4071-8933-1C0DD65855A5}" type="pres">
      <dgm:prSet presAssocID="{3A986F1A-1D99-4A0D-9753-14745D224D62}" presName="Name28" presStyleLbl="parChTrans1D4" presStyleIdx="11" presStyleCnt="18"/>
      <dgm:spPr/>
      <dgm:t>
        <a:bodyPr/>
        <a:lstStyle/>
        <a:p>
          <a:endParaRPr lang="en-US"/>
        </a:p>
      </dgm:t>
    </dgm:pt>
    <dgm:pt modelId="{0A36DB15-D796-44E2-9C09-E2224033B668}" type="pres">
      <dgm:prSet presAssocID="{3AE6C9BC-8D05-4593-A4ED-989DC7CFB498}" presName="hierRoot2" presStyleCnt="0">
        <dgm:presLayoutVars>
          <dgm:hierBranch val="init"/>
        </dgm:presLayoutVars>
      </dgm:prSet>
      <dgm:spPr/>
    </dgm:pt>
    <dgm:pt modelId="{5810A012-34C2-45EA-864B-0E50F79B0179}" type="pres">
      <dgm:prSet presAssocID="{3AE6C9BC-8D05-4593-A4ED-989DC7CFB498}" presName="rootComposite2" presStyleCnt="0"/>
      <dgm:spPr/>
    </dgm:pt>
    <dgm:pt modelId="{4837AC8A-B4A2-4F55-8E98-D49200E550D5}" type="pres">
      <dgm:prSet presAssocID="{3AE6C9BC-8D05-4593-A4ED-989DC7CFB498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AA6B94-0FB3-48E4-8FD8-7CCE55137B26}" type="pres">
      <dgm:prSet presAssocID="{3AE6C9BC-8D05-4593-A4ED-989DC7CFB498}" presName="topArc2" presStyleLbl="parChTrans1D1" presStyleIdx="38" presStyleCnt="58"/>
      <dgm:spPr/>
    </dgm:pt>
    <dgm:pt modelId="{3AB742B1-910E-4C34-A5EC-7FEBD884BAD2}" type="pres">
      <dgm:prSet presAssocID="{3AE6C9BC-8D05-4593-A4ED-989DC7CFB498}" presName="bottomArc2" presStyleLbl="parChTrans1D1" presStyleIdx="39" presStyleCnt="58"/>
      <dgm:spPr/>
    </dgm:pt>
    <dgm:pt modelId="{21F9F8C3-FD21-4984-84C5-DB0AE7FD0023}" type="pres">
      <dgm:prSet presAssocID="{3AE6C9BC-8D05-4593-A4ED-989DC7CFB498}" presName="topConnNode2" presStyleLbl="node4" presStyleIdx="0" presStyleCnt="0"/>
      <dgm:spPr/>
      <dgm:t>
        <a:bodyPr/>
        <a:lstStyle/>
        <a:p>
          <a:endParaRPr lang="en-US"/>
        </a:p>
      </dgm:t>
    </dgm:pt>
    <dgm:pt modelId="{22B500B3-0120-42B0-804B-51F051BE660D}" type="pres">
      <dgm:prSet presAssocID="{3AE6C9BC-8D05-4593-A4ED-989DC7CFB498}" presName="hierChild4" presStyleCnt="0"/>
      <dgm:spPr/>
    </dgm:pt>
    <dgm:pt modelId="{C5BEC86B-D025-4652-BDBD-FD146D3B12C9}" type="pres">
      <dgm:prSet presAssocID="{3AE6C9BC-8D05-4593-A4ED-989DC7CFB498}" presName="hierChild5" presStyleCnt="0"/>
      <dgm:spPr/>
    </dgm:pt>
    <dgm:pt modelId="{70062C62-C4C4-431F-A17F-B014DF3B435A}" type="pres">
      <dgm:prSet presAssocID="{5AB3B96F-D219-4F1A-9433-6C9221F3B3FF}" presName="hierChild5" presStyleCnt="0"/>
      <dgm:spPr/>
    </dgm:pt>
    <dgm:pt modelId="{53E1101A-69FE-457D-B492-34028B1A1668}" type="pres">
      <dgm:prSet presAssocID="{FBA34732-8D2F-4CE6-9DE1-AEFFCA179CDB}" presName="hierChild5" presStyleCnt="0"/>
      <dgm:spPr/>
    </dgm:pt>
    <dgm:pt modelId="{58DACF78-0F5A-4721-B287-7F744D06971B}" type="pres">
      <dgm:prSet presAssocID="{FF246D01-20E5-4867-8BDB-06B6052B97BC}" presName="Name28" presStyleLbl="parChTrans1D2" presStyleIdx="3" presStyleCnt="4"/>
      <dgm:spPr/>
      <dgm:t>
        <a:bodyPr/>
        <a:lstStyle/>
        <a:p>
          <a:endParaRPr lang="en-US"/>
        </a:p>
      </dgm:t>
    </dgm:pt>
    <dgm:pt modelId="{802DC205-4D45-4FEF-ADD3-52001E277B6A}" type="pres">
      <dgm:prSet presAssocID="{D7FBD18E-F8EC-4552-A364-6E11C72E0451}" presName="hierRoot2" presStyleCnt="0">
        <dgm:presLayoutVars>
          <dgm:hierBranch val="init"/>
        </dgm:presLayoutVars>
      </dgm:prSet>
      <dgm:spPr/>
    </dgm:pt>
    <dgm:pt modelId="{5CA83266-E5D8-4641-A1AC-ECE4CCDF1CF4}" type="pres">
      <dgm:prSet presAssocID="{D7FBD18E-F8EC-4552-A364-6E11C72E0451}" presName="rootComposite2" presStyleCnt="0"/>
      <dgm:spPr/>
    </dgm:pt>
    <dgm:pt modelId="{368360DB-7433-4E3A-8186-4A9C2F3E0549}" type="pres">
      <dgm:prSet presAssocID="{D7FBD18E-F8EC-4552-A364-6E11C72E0451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097DD3-3B47-464A-9B6A-F6340B1275EF}" type="pres">
      <dgm:prSet presAssocID="{D7FBD18E-F8EC-4552-A364-6E11C72E0451}" presName="topArc2" presStyleLbl="parChTrans1D1" presStyleIdx="40" presStyleCnt="58"/>
      <dgm:spPr/>
    </dgm:pt>
    <dgm:pt modelId="{195C53F9-3D63-4F4D-8C65-BDF251A72599}" type="pres">
      <dgm:prSet presAssocID="{D7FBD18E-F8EC-4552-A364-6E11C72E0451}" presName="bottomArc2" presStyleLbl="parChTrans1D1" presStyleIdx="41" presStyleCnt="58"/>
      <dgm:spPr/>
    </dgm:pt>
    <dgm:pt modelId="{2F1C9207-95A1-45F0-8336-C65E96C297F7}" type="pres">
      <dgm:prSet presAssocID="{D7FBD18E-F8EC-4552-A364-6E11C72E0451}" presName="topConnNode2" presStyleLbl="node2" presStyleIdx="0" presStyleCnt="0"/>
      <dgm:spPr/>
      <dgm:t>
        <a:bodyPr/>
        <a:lstStyle/>
        <a:p>
          <a:endParaRPr lang="en-US"/>
        </a:p>
      </dgm:t>
    </dgm:pt>
    <dgm:pt modelId="{7D4A5899-7B36-4C13-8FA1-E28FD53981C9}" type="pres">
      <dgm:prSet presAssocID="{D7FBD18E-F8EC-4552-A364-6E11C72E0451}" presName="hierChild4" presStyleCnt="0"/>
      <dgm:spPr/>
    </dgm:pt>
    <dgm:pt modelId="{05771703-03CE-4468-B4A1-5E3AB7A1E1F6}" type="pres">
      <dgm:prSet presAssocID="{B9492641-902B-4FD4-9CE4-4410D13F3BE0}" presName="Name28" presStyleLbl="parChTrans1D3" presStyleIdx="4" presStyleCnt="6"/>
      <dgm:spPr/>
      <dgm:t>
        <a:bodyPr/>
        <a:lstStyle/>
        <a:p>
          <a:endParaRPr lang="en-US"/>
        </a:p>
      </dgm:t>
    </dgm:pt>
    <dgm:pt modelId="{6BC83A7E-B418-4FA0-9A31-FC02E91A43EA}" type="pres">
      <dgm:prSet presAssocID="{DC86FBF0-CE5D-4987-A978-2E6FB8610FA2}" presName="hierRoot2" presStyleCnt="0">
        <dgm:presLayoutVars>
          <dgm:hierBranch val="init"/>
        </dgm:presLayoutVars>
      </dgm:prSet>
      <dgm:spPr/>
    </dgm:pt>
    <dgm:pt modelId="{5B5D845A-9630-4295-8AEC-28C2123C2FAE}" type="pres">
      <dgm:prSet presAssocID="{DC86FBF0-CE5D-4987-A978-2E6FB8610FA2}" presName="rootComposite2" presStyleCnt="0"/>
      <dgm:spPr/>
    </dgm:pt>
    <dgm:pt modelId="{CD8538E4-B6A7-4648-A306-1DA1245DFCD2}" type="pres">
      <dgm:prSet presAssocID="{DC86FBF0-CE5D-4987-A978-2E6FB8610FA2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EDE068-7643-47C3-A0B5-6469413623A1}" type="pres">
      <dgm:prSet presAssocID="{DC86FBF0-CE5D-4987-A978-2E6FB8610FA2}" presName="topArc2" presStyleLbl="parChTrans1D1" presStyleIdx="42" presStyleCnt="58"/>
      <dgm:spPr/>
    </dgm:pt>
    <dgm:pt modelId="{4E482A72-A6A8-4B46-B6B1-16821E85132C}" type="pres">
      <dgm:prSet presAssocID="{DC86FBF0-CE5D-4987-A978-2E6FB8610FA2}" presName="bottomArc2" presStyleLbl="parChTrans1D1" presStyleIdx="43" presStyleCnt="58"/>
      <dgm:spPr/>
    </dgm:pt>
    <dgm:pt modelId="{C81B4C88-A9AD-430E-8D7B-73D3BE5ABF50}" type="pres">
      <dgm:prSet presAssocID="{DC86FBF0-CE5D-4987-A978-2E6FB8610FA2}" presName="topConnNode2" presStyleLbl="node3" presStyleIdx="0" presStyleCnt="0"/>
      <dgm:spPr/>
      <dgm:t>
        <a:bodyPr/>
        <a:lstStyle/>
        <a:p>
          <a:endParaRPr lang="en-US"/>
        </a:p>
      </dgm:t>
    </dgm:pt>
    <dgm:pt modelId="{5D95C516-867C-4AB3-98B4-10FB6893D7B5}" type="pres">
      <dgm:prSet presAssocID="{DC86FBF0-CE5D-4987-A978-2E6FB8610FA2}" presName="hierChild4" presStyleCnt="0"/>
      <dgm:spPr/>
    </dgm:pt>
    <dgm:pt modelId="{B0EE275B-C5FD-441E-B23F-C37EAE2C4ACB}" type="pres">
      <dgm:prSet presAssocID="{8E7C6834-AFFF-4871-B9A3-55E9BD11F7DD}" presName="Name28" presStyleLbl="parChTrans1D4" presStyleIdx="12" presStyleCnt="18"/>
      <dgm:spPr/>
      <dgm:t>
        <a:bodyPr/>
        <a:lstStyle/>
        <a:p>
          <a:endParaRPr lang="en-US"/>
        </a:p>
      </dgm:t>
    </dgm:pt>
    <dgm:pt modelId="{E0F774C3-1FF2-4470-A9E8-46B02EC91806}" type="pres">
      <dgm:prSet presAssocID="{515FB484-0DF3-4F30-86A9-65FA890FFF0E}" presName="hierRoot2" presStyleCnt="0">
        <dgm:presLayoutVars>
          <dgm:hierBranch val="init"/>
        </dgm:presLayoutVars>
      </dgm:prSet>
      <dgm:spPr/>
    </dgm:pt>
    <dgm:pt modelId="{C1777645-429F-41C0-B7CA-61805E7984E7}" type="pres">
      <dgm:prSet presAssocID="{515FB484-0DF3-4F30-86A9-65FA890FFF0E}" presName="rootComposite2" presStyleCnt="0"/>
      <dgm:spPr/>
    </dgm:pt>
    <dgm:pt modelId="{FC4FC732-5F87-49CD-AFF3-6750B2221240}" type="pres">
      <dgm:prSet presAssocID="{515FB484-0DF3-4F30-86A9-65FA890FFF0E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A3CB30-E944-4C91-8FB9-7DFEEC4E36AC}" type="pres">
      <dgm:prSet presAssocID="{515FB484-0DF3-4F30-86A9-65FA890FFF0E}" presName="topArc2" presStyleLbl="parChTrans1D1" presStyleIdx="44" presStyleCnt="58"/>
      <dgm:spPr/>
    </dgm:pt>
    <dgm:pt modelId="{96EAD561-728E-4AA1-BA4A-599071BFD7CE}" type="pres">
      <dgm:prSet presAssocID="{515FB484-0DF3-4F30-86A9-65FA890FFF0E}" presName="bottomArc2" presStyleLbl="parChTrans1D1" presStyleIdx="45" presStyleCnt="58"/>
      <dgm:spPr/>
    </dgm:pt>
    <dgm:pt modelId="{6FB03F4D-5A6C-45C1-9DDC-C14E3F534AB4}" type="pres">
      <dgm:prSet presAssocID="{515FB484-0DF3-4F30-86A9-65FA890FFF0E}" presName="topConnNode2" presStyleLbl="node4" presStyleIdx="0" presStyleCnt="0"/>
      <dgm:spPr/>
      <dgm:t>
        <a:bodyPr/>
        <a:lstStyle/>
        <a:p>
          <a:endParaRPr lang="en-US"/>
        </a:p>
      </dgm:t>
    </dgm:pt>
    <dgm:pt modelId="{BD8592A1-E72E-48E5-8F0A-92FAEAE75CD5}" type="pres">
      <dgm:prSet presAssocID="{515FB484-0DF3-4F30-86A9-65FA890FFF0E}" presName="hierChild4" presStyleCnt="0"/>
      <dgm:spPr/>
    </dgm:pt>
    <dgm:pt modelId="{4E1EEC42-3077-4195-AE61-8B3D6D7A8D02}" type="pres">
      <dgm:prSet presAssocID="{515FB484-0DF3-4F30-86A9-65FA890FFF0E}" presName="hierChild5" presStyleCnt="0"/>
      <dgm:spPr/>
    </dgm:pt>
    <dgm:pt modelId="{FD917C5C-2250-48C4-BFA2-82FF598913F1}" type="pres">
      <dgm:prSet presAssocID="{3BD33F85-A13E-4C62-90E1-9034FDBB25B7}" presName="Name28" presStyleLbl="parChTrans1D4" presStyleIdx="13" presStyleCnt="18"/>
      <dgm:spPr/>
      <dgm:t>
        <a:bodyPr/>
        <a:lstStyle/>
        <a:p>
          <a:endParaRPr lang="en-US"/>
        </a:p>
      </dgm:t>
    </dgm:pt>
    <dgm:pt modelId="{745B63E8-BEB0-4C58-B593-FBE8ED175A4B}" type="pres">
      <dgm:prSet presAssocID="{14EA18F5-5B86-432C-A245-234546BA5659}" presName="hierRoot2" presStyleCnt="0">
        <dgm:presLayoutVars>
          <dgm:hierBranch val="init"/>
        </dgm:presLayoutVars>
      </dgm:prSet>
      <dgm:spPr/>
    </dgm:pt>
    <dgm:pt modelId="{4931BA58-AB4B-42FF-BCA0-752DA6C98E29}" type="pres">
      <dgm:prSet presAssocID="{14EA18F5-5B86-432C-A245-234546BA5659}" presName="rootComposite2" presStyleCnt="0"/>
      <dgm:spPr/>
    </dgm:pt>
    <dgm:pt modelId="{32D6D826-0C37-43E0-87F2-90A9CCE400B1}" type="pres">
      <dgm:prSet presAssocID="{14EA18F5-5B86-432C-A245-234546BA5659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E58831-D8C0-4A35-96EF-061CE9807876}" type="pres">
      <dgm:prSet presAssocID="{14EA18F5-5B86-432C-A245-234546BA5659}" presName="topArc2" presStyleLbl="parChTrans1D1" presStyleIdx="46" presStyleCnt="58"/>
      <dgm:spPr/>
    </dgm:pt>
    <dgm:pt modelId="{8DB0998C-F218-4ACD-ABB1-E954ED9E17EF}" type="pres">
      <dgm:prSet presAssocID="{14EA18F5-5B86-432C-A245-234546BA5659}" presName="bottomArc2" presStyleLbl="parChTrans1D1" presStyleIdx="47" presStyleCnt="58"/>
      <dgm:spPr/>
    </dgm:pt>
    <dgm:pt modelId="{1873F42D-5DCB-49CD-8EDA-88490DC08996}" type="pres">
      <dgm:prSet presAssocID="{14EA18F5-5B86-432C-A245-234546BA5659}" presName="topConnNode2" presStyleLbl="node4" presStyleIdx="0" presStyleCnt="0"/>
      <dgm:spPr/>
      <dgm:t>
        <a:bodyPr/>
        <a:lstStyle/>
        <a:p>
          <a:endParaRPr lang="en-US"/>
        </a:p>
      </dgm:t>
    </dgm:pt>
    <dgm:pt modelId="{DFFD86DC-99D7-4966-8588-4CCB7656DE26}" type="pres">
      <dgm:prSet presAssocID="{14EA18F5-5B86-432C-A245-234546BA5659}" presName="hierChild4" presStyleCnt="0"/>
      <dgm:spPr/>
    </dgm:pt>
    <dgm:pt modelId="{21AC14AA-5BC9-41CA-9273-47F2EE99B976}" type="pres">
      <dgm:prSet presAssocID="{14EA18F5-5B86-432C-A245-234546BA5659}" presName="hierChild5" presStyleCnt="0"/>
      <dgm:spPr/>
    </dgm:pt>
    <dgm:pt modelId="{052828AF-3C7A-4314-BD33-05F1E1CCE1D3}" type="pres">
      <dgm:prSet presAssocID="{B2933796-7FDD-462A-8214-58645438CF36}" presName="Name28" presStyleLbl="parChTrans1D4" presStyleIdx="14" presStyleCnt="18"/>
      <dgm:spPr/>
      <dgm:t>
        <a:bodyPr/>
        <a:lstStyle/>
        <a:p>
          <a:endParaRPr lang="en-US"/>
        </a:p>
      </dgm:t>
    </dgm:pt>
    <dgm:pt modelId="{3F1347B3-65B8-4D85-9464-8236892244D4}" type="pres">
      <dgm:prSet presAssocID="{4CDA0485-BE59-4C04-97FE-8B510EE5F37D}" presName="hierRoot2" presStyleCnt="0">
        <dgm:presLayoutVars>
          <dgm:hierBranch val="init"/>
        </dgm:presLayoutVars>
      </dgm:prSet>
      <dgm:spPr/>
    </dgm:pt>
    <dgm:pt modelId="{17FEE817-8366-4B65-8EAE-475880C96712}" type="pres">
      <dgm:prSet presAssocID="{4CDA0485-BE59-4C04-97FE-8B510EE5F37D}" presName="rootComposite2" presStyleCnt="0"/>
      <dgm:spPr/>
    </dgm:pt>
    <dgm:pt modelId="{38652FF4-C50F-41F5-A4DF-3A7CB87779C8}" type="pres">
      <dgm:prSet presAssocID="{4CDA0485-BE59-4C04-97FE-8B510EE5F37D}" presName="rootText2" presStyleLbl="alignAcc1" presStyleIdx="0" presStyleCnt="0" custLinFactY="119642" custLinFactNeighborX="16800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F29C0B-C7F3-4C2F-8215-6272872BA130}" type="pres">
      <dgm:prSet presAssocID="{4CDA0485-BE59-4C04-97FE-8B510EE5F37D}" presName="topArc2" presStyleLbl="parChTrans1D1" presStyleIdx="48" presStyleCnt="58"/>
      <dgm:spPr>
        <a:ln>
          <a:solidFill>
            <a:schemeClr val="accent6"/>
          </a:solidFill>
        </a:ln>
      </dgm:spPr>
    </dgm:pt>
    <dgm:pt modelId="{76E7D067-568C-4D88-8052-1AE7A5ABD567}" type="pres">
      <dgm:prSet presAssocID="{4CDA0485-BE59-4C04-97FE-8B510EE5F37D}" presName="bottomArc2" presStyleLbl="parChTrans1D1" presStyleIdx="49" presStyleCnt="58"/>
      <dgm:spPr>
        <a:ln>
          <a:solidFill>
            <a:schemeClr val="accent6"/>
          </a:solidFill>
        </a:ln>
      </dgm:spPr>
    </dgm:pt>
    <dgm:pt modelId="{8120DFA3-A57D-4A8E-9E98-FEA03F66FE64}" type="pres">
      <dgm:prSet presAssocID="{4CDA0485-BE59-4C04-97FE-8B510EE5F37D}" presName="topConnNode2" presStyleLbl="node4" presStyleIdx="0" presStyleCnt="0"/>
      <dgm:spPr/>
      <dgm:t>
        <a:bodyPr/>
        <a:lstStyle/>
        <a:p>
          <a:endParaRPr lang="en-US"/>
        </a:p>
      </dgm:t>
    </dgm:pt>
    <dgm:pt modelId="{610D128F-4345-4C07-81BF-0EA87B8EEB90}" type="pres">
      <dgm:prSet presAssocID="{4CDA0485-BE59-4C04-97FE-8B510EE5F37D}" presName="hierChild4" presStyleCnt="0"/>
      <dgm:spPr/>
    </dgm:pt>
    <dgm:pt modelId="{5A2E731F-C244-46A5-9CB0-BFED97F08982}" type="pres">
      <dgm:prSet presAssocID="{4CDA0485-BE59-4C04-97FE-8B510EE5F37D}" presName="hierChild5" presStyleCnt="0"/>
      <dgm:spPr/>
    </dgm:pt>
    <dgm:pt modelId="{CB165C26-AF2D-434F-8732-B55E103CAF9E}" type="pres">
      <dgm:prSet presAssocID="{DC86FBF0-CE5D-4987-A978-2E6FB8610FA2}" presName="hierChild5" presStyleCnt="0"/>
      <dgm:spPr/>
    </dgm:pt>
    <dgm:pt modelId="{41DEA828-47E1-4114-892F-F1648E771229}" type="pres">
      <dgm:prSet presAssocID="{B2BFD31F-1450-4D85-959F-78EC9A9B97A8}" presName="Name28" presStyleLbl="parChTrans1D3" presStyleIdx="5" presStyleCnt="6"/>
      <dgm:spPr/>
      <dgm:t>
        <a:bodyPr/>
        <a:lstStyle/>
        <a:p>
          <a:endParaRPr lang="en-US"/>
        </a:p>
      </dgm:t>
    </dgm:pt>
    <dgm:pt modelId="{7DD9187F-6880-4953-BBE9-CEC840704CA9}" type="pres">
      <dgm:prSet presAssocID="{B4A6CB80-763A-4DC2-A3FD-59342CEC737C}" presName="hierRoot2" presStyleCnt="0">
        <dgm:presLayoutVars>
          <dgm:hierBranch val="init"/>
        </dgm:presLayoutVars>
      </dgm:prSet>
      <dgm:spPr/>
    </dgm:pt>
    <dgm:pt modelId="{CC8C11D5-E224-4BA9-9756-FCFB1BC78838}" type="pres">
      <dgm:prSet presAssocID="{B4A6CB80-763A-4DC2-A3FD-59342CEC737C}" presName="rootComposite2" presStyleCnt="0"/>
      <dgm:spPr/>
    </dgm:pt>
    <dgm:pt modelId="{FA9A8A1E-2509-4990-9C56-6B311CCC6763}" type="pres">
      <dgm:prSet presAssocID="{B4A6CB80-763A-4DC2-A3FD-59342CEC737C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384311-7144-4CEB-BAE9-897A7BB4FF74}" type="pres">
      <dgm:prSet presAssocID="{B4A6CB80-763A-4DC2-A3FD-59342CEC737C}" presName="topArc2" presStyleLbl="parChTrans1D1" presStyleIdx="50" presStyleCnt="58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DB0FA64E-68C8-4682-BA2B-9B31C7395FA0}" type="pres">
      <dgm:prSet presAssocID="{B4A6CB80-763A-4DC2-A3FD-59342CEC737C}" presName="bottomArc2" presStyleLbl="parChTrans1D1" presStyleIdx="51" presStyleCnt="58"/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D12532FB-31F5-413E-B812-86E4A4CB70D8}" type="pres">
      <dgm:prSet presAssocID="{B4A6CB80-763A-4DC2-A3FD-59342CEC737C}" presName="topConnNode2" presStyleLbl="node3" presStyleIdx="0" presStyleCnt="0"/>
      <dgm:spPr/>
      <dgm:t>
        <a:bodyPr/>
        <a:lstStyle/>
        <a:p>
          <a:endParaRPr lang="en-US"/>
        </a:p>
      </dgm:t>
    </dgm:pt>
    <dgm:pt modelId="{AD2AA6A7-23D3-49D2-9480-B30992DD1F05}" type="pres">
      <dgm:prSet presAssocID="{B4A6CB80-763A-4DC2-A3FD-59342CEC737C}" presName="hierChild4" presStyleCnt="0"/>
      <dgm:spPr/>
    </dgm:pt>
    <dgm:pt modelId="{A0F96475-D6EE-408B-AEE0-36D3C00D3B74}" type="pres">
      <dgm:prSet presAssocID="{4E88F859-E0F3-426C-9114-2F5444BF076E}" presName="Name28" presStyleLbl="parChTrans1D4" presStyleIdx="15" presStyleCnt="18"/>
      <dgm:spPr/>
      <dgm:t>
        <a:bodyPr/>
        <a:lstStyle/>
        <a:p>
          <a:endParaRPr lang="en-US"/>
        </a:p>
      </dgm:t>
    </dgm:pt>
    <dgm:pt modelId="{3AEB5ADF-06CB-46A5-931C-0AF14C947D3D}" type="pres">
      <dgm:prSet presAssocID="{F607F6E3-988F-40F3-8A8A-B557FE550785}" presName="hierRoot2" presStyleCnt="0">
        <dgm:presLayoutVars>
          <dgm:hierBranch val="init"/>
        </dgm:presLayoutVars>
      </dgm:prSet>
      <dgm:spPr/>
    </dgm:pt>
    <dgm:pt modelId="{B775CAE4-EE97-4581-8EA7-A41A1A9BFB2E}" type="pres">
      <dgm:prSet presAssocID="{F607F6E3-988F-40F3-8A8A-B557FE550785}" presName="rootComposite2" presStyleCnt="0"/>
      <dgm:spPr/>
    </dgm:pt>
    <dgm:pt modelId="{52809BB7-615C-412C-96F9-B33BC9F6B7B2}" type="pres">
      <dgm:prSet presAssocID="{F607F6E3-988F-40F3-8A8A-B557FE550785}" presName="rootText2" presStyleLbl="alignAcc1" presStyleIdx="0" presStyleCnt="0" custLinFactY="42846" custLinFactNeighborX="62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41165F-FE4C-4BE2-A76E-0C600C8BCC6E}" type="pres">
      <dgm:prSet presAssocID="{F607F6E3-988F-40F3-8A8A-B557FE550785}" presName="topArc2" presStyleLbl="parChTrans1D1" presStyleIdx="52" presStyleCnt="58"/>
      <dgm:spPr/>
    </dgm:pt>
    <dgm:pt modelId="{08A2610A-0218-42EF-94C2-F2AC60D1E209}" type="pres">
      <dgm:prSet presAssocID="{F607F6E3-988F-40F3-8A8A-B557FE550785}" presName="bottomArc2" presStyleLbl="parChTrans1D1" presStyleIdx="53" presStyleCnt="58"/>
      <dgm:spPr/>
    </dgm:pt>
    <dgm:pt modelId="{86B85533-D4AF-4FA9-836A-04AA5250EFB5}" type="pres">
      <dgm:prSet presAssocID="{F607F6E3-988F-40F3-8A8A-B557FE550785}" presName="topConnNode2" presStyleLbl="node4" presStyleIdx="0" presStyleCnt="0"/>
      <dgm:spPr/>
      <dgm:t>
        <a:bodyPr/>
        <a:lstStyle/>
        <a:p>
          <a:endParaRPr lang="en-US"/>
        </a:p>
      </dgm:t>
    </dgm:pt>
    <dgm:pt modelId="{136CF710-3871-4CE1-BA01-3C967B8C18EC}" type="pres">
      <dgm:prSet presAssocID="{F607F6E3-988F-40F3-8A8A-B557FE550785}" presName="hierChild4" presStyleCnt="0"/>
      <dgm:spPr/>
    </dgm:pt>
    <dgm:pt modelId="{66B47BDB-29FF-4791-8ED2-4943C1605A8D}" type="pres">
      <dgm:prSet presAssocID="{F607F6E3-988F-40F3-8A8A-B557FE550785}" presName="hierChild5" presStyleCnt="0"/>
      <dgm:spPr/>
    </dgm:pt>
    <dgm:pt modelId="{639D2C6C-DA26-477F-B1E4-13A6518452AC}" type="pres">
      <dgm:prSet presAssocID="{A2154A11-0293-41F6-9AE3-09D464DA83E5}" presName="Name28" presStyleLbl="parChTrans1D4" presStyleIdx="16" presStyleCnt="18"/>
      <dgm:spPr/>
      <dgm:t>
        <a:bodyPr/>
        <a:lstStyle/>
        <a:p>
          <a:endParaRPr lang="en-US"/>
        </a:p>
      </dgm:t>
    </dgm:pt>
    <dgm:pt modelId="{4A3DD109-C4CF-49A8-98EA-1CF695BC958D}" type="pres">
      <dgm:prSet presAssocID="{870381A4-C213-4F5D-9733-3956A06439BB}" presName="hierRoot2" presStyleCnt="0">
        <dgm:presLayoutVars>
          <dgm:hierBranch val="init"/>
        </dgm:presLayoutVars>
      </dgm:prSet>
      <dgm:spPr/>
    </dgm:pt>
    <dgm:pt modelId="{FDA13C42-E43B-4C43-ADE2-84F8CCF2FC5A}" type="pres">
      <dgm:prSet presAssocID="{870381A4-C213-4F5D-9733-3956A06439BB}" presName="rootComposite2" presStyleCnt="0"/>
      <dgm:spPr/>
    </dgm:pt>
    <dgm:pt modelId="{23DE1141-8AF1-45FC-8988-33974E3A6BBC}" type="pres">
      <dgm:prSet presAssocID="{870381A4-C213-4F5D-9733-3956A06439BB}" presName="rootText2" presStyleLbl="alignAcc1" presStyleIdx="0" presStyleCnt="0" custLinFactY="49957" custLinFactNeighborX="319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02CF6B-5795-4E37-8E48-F637BFBAC821}" type="pres">
      <dgm:prSet presAssocID="{870381A4-C213-4F5D-9733-3956A06439BB}" presName="topArc2" presStyleLbl="parChTrans1D1" presStyleIdx="54" presStyleCnt="58"/>
      <dgm:spPr>
        <a:ln>
          <a:solidFill>
            <a:schemeClr val="accent1"/>
          </a:solidFill>
        </a:ln>
      </dgm:spPr>
    </dgm:pt>
    <dgm:pt modelId="{AA905E54-532B-49C4-BB4F-4065F36B537A}" type="pres">
      <dgm:prSet presAssocID="{870381A4-C213-4F5D-9733-3956A06439BB}" presName="bottomArc2" presStyleLbl="parChTrans1D1" presStyleIdx="55" presStyleCnt="58"/>
      <dgm:spPr>
        <a:ln>
          <a:solidFill>
            <a:schemeClr val="accent1"/>
          </a:solidFill>
        </a:ln>
      </dgm:spPr>
    </dgm:pt>
    <dgm:pt modelId="{1392BC7E-B404-47C5-9377-424EFAE3A599}" type="pres">
      <dgm:prSet presAssocID="{870381A4-C213-4F5D-9733-3956A06439BB}" presName="topConnNode2" presStyleLbl="node4" presStyleIdx="0" presStyleCnt="0"/>
      <dgm:spPr/>
      <dgm:t>
        <a:bodyPr/>
        <a:lstStyle/>
        <a:p>
          <a:endParaRPr lang="en-US"/>
        </a:p>
      </dgm:t>
    </dgm:pt>
    <dgm:pt modelId="{24264B4D-ACA5-4B83-9E86-E5A3CAB93BCD}" type="pres">
      <dgm:prSet presAssocID="{870381A4-C213-4F5D-9733-3956A06439BB}" presName="hierChild4" presStyleCnt="0"/>
      <dgm:spPr/>
    </dgm:pt>
    <dgm:pt modelId="{ABD72607-9E73-4348-BC3F-726C06537D1A}" type="pres">
      <dgm:prSet presAssocID="{870381A4-C213-4F5D-9733-3956A06439BB}" presName="hierChild5" presStyleCnt="0"/>
      <dgm:spPr/>
    </dgm:pt>
    <dgm:pt modelId="{1DA9760A-480D-42A3-8B11-D39B150B90B1}" type="pres">
      <dgm:prSet presAssocID="{ADDDC260-127A-42F0-AD7B-0387B7D7C6C8}" presName="Name28" presStyleLbl="parChTrans1D4" presStyleIdx="17" presStyleCnt="18"/>
      <dgm:spPr/>
      <dgm:t>
        <a:bodyPr/>
        <a:lstStyle/>
        <a:p>
          <a:endParaRPr lang="en-US"/>
        </a:p>
      </dgm:t>
    </dgm:pt>
    <dgm:pt modelId="{65CD6AAC-0019-47B0-9927-2BE1929E56BE}" type="pres">
      <dgm:prSet presAssocID="{108A804B-7517-4C60-B227-6A4C50F058B9}" presName="hierRoot2" presStyleCnt="0">
        <dgm:presLayoutVars>
          <dgm:hierBranch val="init"/>
        </dgm:presLayoutVars>
      </dgm:prSet>
      <dgm:spPr/>
    </dgm:pt>
    <dgm:pt modelId="{F015AFDD-CC87-4B0E-86FA-C284B7AAFCA6}" type="pres">
      <dgm:prSet presAssocID="{108A804B-7517-4C60-B227-6A4C50F058B9}" presName="rootComposite2" presStyleCnt="0"/>
      <dgm:spPr/>
    </dgm:pt>
    <dgm:pt modelId="{9D149CE9-C22B-4D7F-B5F4-485FC39D4263}" type="pres">
      <dgm:prSet presAssocID="{108A804B-7517-4C60-B227-6A4C50F058B9}" presName="rootText2" presStyleLbl="alignAcc1" presStyleIdx="0" presStyleCnt="0" custLinFactY="119642" custLinFactNeighborX="3199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5857D-CFC6-4F42-B9F8-1ED7F893DEF0}" type="pres">
      <dgm:prSet presAssocID="{108A804B-7517-4C60-B227-6A4C50F058B9}" presName="topArc2" presStyleLbl="parChTrans1D1" presStyleIdx="56" presStyleCnt="58"/>
      <dgm:spPr>
        <a:ln>
          <a:solidFill>
            <a:schemeClr val="accent6"/>
          </a:solidFill>
        </a:ln>
      </dgm:spPr>
    </dgm:pt>
    <dgm:pt modelId="{B3A12F36-B4A4-4FFB-A098-CD620353FD1C}" type="pres">
      <dgm:prSet presAssocID="{108A804B-7517-4C60-B227-6A4C50F058B9}" presName="bottomArc2" presStyleLbl="parChTrans1D1" presStyleIdx="57" presStyleCnt="58"/>
      <dgm:spPr>
        <a:ln>
          <a:solidFill>
            <a:schemeClr val="accent6"/>
          </a:solidFill>
        </a:ln>
      </dgm:spPr>
    </dgm:pt>
    <dgm:pt modelId="{1A0FB135-3211-4E90-A3C9-ECC83462AE4C}" type="pres">
      <dgm:prSet presAssocID="{108A804B-7517-4C60-B227-6A4C50F058B9}" presName="topConnNode2" presStyleLbl="node4" presStyleIdx="0" presStyleCnt="0"/>
      <dgm:spPr/>
      <dgm:t>
        <a:bodyPr/>
        <a:lstStyle/>
        <a:p>
          <a:endParaRPr lang="en-US"/>
        </a:p>
      </dgm:t>
    </dgm:pt>
    <dgm:pt modelId="{B4CA2C4C-C613-4C72-8D1C-BB6F19F6557D}" type="pres">
      <dgm:prSet presAssocID="{108A804B-7517-4C60-B227-6A4C50F058B9}" presName="hierChild4" presStyleCnt="0"/>
      <dgm:spPr/>
    </dgm:pt>
    <dgm:pt modelId="{505FE696-514F-4FC1-AD21-1DEEFFF21ED5}" type="pres">
      <dgm:prSet presAssocID="{108A804B-7517-4C60-B227-6A4C50F058B9}" presName="hierChild5" presStyleCnt="0"/>
      <dgm:spPr/>
    </dgm:pt>
    <dgm:pt modelId="{DA9038ED-0B8E-435A-AE18-A812894607B6}" type="pres">
      <dgm:prSet presAssocID="{B4A6CB80-763A-4DC2-A3FD-59342CEC737C}" presName="hierChild5" presStyleCnt="0"/>
      <dgm:spPr/>
    </dgm:pt>
    <dgm:pt modelId="{8AB98418-B638-4069-9C6F-93B9E0040653}" type="pres">
      <dgm:prSet presAssocID="{D7FBD18E-F8EC-4552-A364-6E11C72E0451}" presName="hierChild5" presStyleCnt="0"/>
      <dgm:spPr/>
    </dgm:pt>
    <dgm:pt modelId="{83E3BE5E-A66C-45A9-9FB2-7101A3CD7008}" type="pres">
      <dgm:prSet presAssocID="{DED9826A-F5E5-4386-986D-7BC2E6649465}" presName="hierChild3" presStyleCnt="0"/>
      <dgm:spPr/>
    </dgm:pt>
  </dgm:ptLst>
  <dgm:cxnLst>
    <dgm:cxn modelId="{12BD64BD-9FF5-4801-8B42-4BC624A59AB1}" type="presOf" srcId="{0BC2F7E8-9D88-43D3-9223-5A56F4BC6E14}" destId="{F0311CE0-C89B-432C-BD53-630950917ECB}" srcOrd="0" destOrd="0" presId="urn:microsoft.com/office/officeart/2008/layout/HalfCircleOrganizationChart"/>
    <dgm:cxn modelId="{A70D9031-B1D8-4AFF-8621-5CE770B5672A}" type="presOf" srcId="{DC86FBF0-CE5D-4987-A978-2E6FB8610FA2}" destId="{CD8538E4-B6A7-4648-A306-1DA1245DFCD2}" srcOrd="0" destOrd="0" presId="urn:microsoft.com/office/officeart/2008/layout/HalfCircleOrganizationChart"/>
    <dgm:cxn modelId="{B1B76709-E614-4251-A0BC-217F7396F1FE}" type="presOf" srcId="{3AE6C9BC-8D05-4593-A4ED-989DC7CFB498}" destId="{21F9F8C3-FD21-4984-84C5-DB0AE7FD0023}" srcOrd="1" destOrd="0" presId="urn:microsoft.com/office/officeart/2008/layout/HalfCircleOrganizationChart"/>
    <dgm:cxn modelId="{F637523E-1E03-4C66-AAE1-234A8FD0C415}" srcId="{61955721-F665-4B3B-BC5F-D421249B035A}" destId="{9772861E-FAA1-4CC6-9BAD-53002F3DD786}" srcOrd="6" destOrd="0" parTransId="{1C95417A-4355-42C2-9232-40A30A66E82C}" sibTransId="{EA965326-B5A0-4EE8-95FB-AE1B740F57FD}"/>
    <dgm:cxn modelId="{79E93C3F-6537-4448-911D-DB6DB4A8EB83}" type="presOf" srcId="{9636F957-805C-41F4-9994-4F7FE80B3D9D}" destId="{DE8574B8-6FCC-42D0-B6E4-6989AB6764FF}" srcOrd="0" destOrd="0" presId="urn:microsoft.com/office/officeart/2008/layout/HalfCircleOrganizationChart"/>
    <dgm:cxn modelId="{D722833D-2F35-4302-871C-5F2D1362CC5A}" type="presOf" srcId="{9772861E-FAA1-4CC6-9BAD-53002F3DD786}" destId="{13B774A0-B2B5-47BA-BA58-B458E375F770}" srcOrd="1" destOrd="0" presId="urn:microsoft.com/office/officeart/2008/layout/HalfCircleOrganizationChart"/>
    <dgm:cxn modelId="{17104D1E-5406-42F6-857B-D2E4E38B4C1B}" srcId="{DF08CCCE-6951-4FC1-A3AC-CF5E1B1DF5F3}" destId="{320F849E-288C-47B2-A01D-49A82FC367BC}" srcOrd="0" destOrd="0" parTransId="{B512F736-5325-4C00-BB2A-60B245C24A3C}" sibTransId="{A9376558-C0D1-4F15-8A0C-89CA6BB12BD1}"/>
    <dgm:cxn modelId="{ABF3DE05-67B2-4A57-BCFE-E4B1A78D1345}" type="presOf" srcId="{4CDA0485-BE59-4C04-97FE-8B510EE5F37D}" destId="{38652FF4-C50F-41F5-A4DF-3A7CB87779C8}" srcOrd="0" destOrd="0" presId="urn:microsoft.com/office/officeart/2008/layout/HalfCircleOrganizationChart"/>
    <dgm:cxn modelId="{4A20E152-3FC9-4E1F-89B8-42999D75FED2}" type="presOf" srcId="{A2154A11-0293-41F6-9AE3-09D464DA83E5}" destId="{639D2C6C-DA26-477F-B1E4-13A6518452AC}" srcOrd="0" destOrd="0" presId="urn:microsoft.com/office/officeart/2008/layout/HalfCircleOrganizationChart"/>
    <dgm:cxn modelId="{0B379346-C8EA-464C-9DEA-F9A35F515991}" type="presOf" srcId="{5AB3B96F-D219-4F1A-9433-6C9221F3B3FF}" destId="{EADC74D5-14E0-4DE7-9786-E8F15C7CDD6B}" srcOrd="0" destOrd="0" presId="urn:microsoft.com/office/officeart/2008/layout/HalfCircleOrganizationChart"/>
    <dgm:cxn modelId="{BB658C6C-60BD-4B37-8C3B-4C0AA9BA9F10}" type="presOf" srcId="{B2933796-7FDD-462A-8214-58645438CF36}" destId="{052828AF-3C7A-4314-BD33-05F1E1CCE1D3}" srcOrd="0" destOrd="0" presId="urn:microsoft.com/office/officeart/2008/layout/HalfCircleOrganizationChart"/>
    <dgm:cxn modelId="{F3F5F7E7-1FED-4F9B-94BC-A9CBF3B5DE0E}" srcId="{DC86FBF0-CE5D-4987-A978-2E6FB8610FA2}" destId="{4CDA0485-BE59-4C04-97FE-8B510EE5F37D}" srcOrd="2" destOrd="0" parTransId="{B2933796-7FDD-462A-8214-58645438CF36}" sibTransId="{F37F4368-6EB7-4124-91FA-5071A545AEC9}"/>
    <dgm:cxn modelId="{9BE86C9D-9B81-41E2-92E4-ABD8953E25A6}" srcId="{B4A6CB80-763A-4DC2-A3FD-59342CEC737C}" destId="{F607F6E3-988F-40F3-8A8A-B557FE550785}" srcOrd="0" destOrd="0" parTransId="{4E88F859-E0F3-426C-9114-2F5444BF076E}" sibTransId="{E1F6225D-6769-4E72-B41B-E120D0A36141}"/>
    <dgm:cxn modelId="{77AC66A2-601C-4AA6-AB81-AAC06168DFE1}" srcId="{DED9826A-F5E5-4386-986D-7BC2E6649465}" destId="{FBA34732-8D2F-4CE6-9DE1-AEFFCA179CDB}" srcOrd="2" destOrd="0" parTransId="{0BC2F7E8-9D88-43D3-9223-5A56F4BC6E14}" sibTransId="{C555067E-27ED-4446-8DC9-C0A0908AE556}"/>
    <dgm:cxn modelId="{AB0268C1-5935-49F1-9A2D-DFE7A049C28C}" type="presOf" srcId="{FF1C732F-1339-4E45-9513-A57A340302C0}" destId="{D9E4B33D-A0FF-439C-A3F9-08810D0C3B13}" srcOrd="0" destOrd="0" presId="urn:microsoft.com/office/officeart/2008/layout/HalfCircleOrganizationChart"/>
    <dgm:cxn modelId="{F901DF92-D275-45F8-953D-FDA821F10DC5}" srcId="{5AB3B96F-D219-4F1A-9433-6C9221F3B3FF}" destId="{3AE6C9BC-8D05-4593-A4ED-989DC7CFB498}" srcOrd="0" destOrd="0" parTransId="{3A986F1A-1D99-4A0D-9753-14745D224D62}" sibTransId="{CFF49FE4-01C6-4D54-B75F-84296B757102}"/>
    <dgm:cxn modelId="{CD85B112-29CB-450B-ABB1-CF3C3FC093FE}" type="presOf" srcId="{F607F6E3-988F-40F3-8A8A-B557FE550785}" destId="{52809BB7-615C-412C-96F9-B33BC9F6B7B2}" srcOrd="0" destOrd="0" presId="urn:microsoft.com/office/officeart/2008/layout/HalfCircleOrganizationChart"/>
    <dgm:cxn modelId="{FFA94FE0-01BF-4A87-BD2E-8805709B621E}" type="presOf" srcId="{4E88F859-E0F3-426C-9114-2F5444BF076E}" destId="{A0F96475-D6EE-408B-AEE0-36D3C00D3B74}" srcOrd="0" destOrd="0" presId="urn:microsoft.com/office/officeart/2008/layout/HalfCircleOrganizationChart"/>
    <dgm:cxn modelId="{115F6EBE-226B-4265-873E-707E7E157355}" type="presOf" srcId="{61955721-F665-4B3B-BC5F-D421249B035A}" destId="{F7277E93-7CDB-437F-9260-AE5672439E44}" srcOrd="1" destOrd="0" presId="urn:microsoft.com/office/officeart/2008/layout/HalfCircleOrganizationChart"/>
    <dgm:cxn modelId="{FA4E6F8D-8FDE-4CE6-A494-5EA3A7094D79}" type="presOf" srcId="{9EB6978E-0DC8-482B-AB36-2168904A363A}" destId="{4C1B9A2F-EB69-4331-8C49-EEB152FFBF04}" srcOrd="1" destOrd="0" presId="urn:microsoft.com/office/officeart/2008/layout/HalfCircleOrganizationChart"/>
    <dgm:cxn modelId="{86DD4572-8848-484E-80A9-A97C49674A72}" type="presOf" srcId="{FE014776-9521-4194-AB81-13AE4511E0C3}" destId="{A93AA0A2-A955-4667-9000-CB2E814E1874}" srcOrd="0" destOrd="0" presId="urn:microsoft.com/office/officeart/2008/layout/HalfCircleOrganizationChart"/>
    <dgm:cxn modelId="{F36BD71A-34E6-47B2-948F-27768424C24B}" type="presOf" srcId="{3AE6C9BC-8D05-4593-A4ED-989DC7CFB498}" destId="{4837AC8A-B4A2-4F55-8E98-D49200E550D5}" srcOrd="0" destOrd="0" presId="urn:microsoft.com/office/officeart/2008/layout/HalfCircleOrganizationChart"/>
    <dgm:cxn modelId="{6C0A66B9-48C2-46AF-B197-E0F060DA254A}" type="presOf" srcId="{85E7D7D6-EA7A-4DD8-B809-676ED7E0453F}" destId="{D0CB43CA-9D82-480F-8A88-11A2D095FF36}" srcOrd="0" destOrd="0" presId="urn:microsoft.com/office/officeart/2008/layout/HalfCircleOrganizationChart"/>
    <dgm:cxn modelId="{E0910D70-B7C7-496C-A587-30126A73DC79}" type="presOf" srcId="{EF486EE9-FBF1-4638-9F92-857F31260CE8}" destId="{EEB5F39D-1ED5-47BF-A883-34FDAE5221B7}" srcOrd="0" destOrd="0" presId="urn:microsoft.com/office/officeart/2008/layout/HalfCircleOrganizationChart"/>
    <dgm:cxn modelId="{B275133B-5819-43ED-858C-28EE1D6EDF07}" type="presOf" srcId="{DED9826A-F5E5-4386-986D-7BC2E6649465}" destId="{5F3D22C5-577A-4096-AF55-5E05459D97F4}" srcOrd="0" destOrd="0" presId="urn:microsoft.com/office/officeart/2008/layout/HalfCircleOrganizationChart"/>
    <dgm:cxn modelId="{014CC688-3929-4301-A1DD-B5D2B737314D}" type="presOf" srcId="{ADDDC260-127A-42F0-AD7B-0387B7D7C6C8}" destId="{1DA9760A-480D-42A3-8B11-D39B150B90B1}" srcOrd="0" destOrd="0" presId="urn:microsoft.com/office/officeart/2008/layout/HalfCircleOrganizationChart"/>
    <dgm:cxn modelId="{CE1F8916-D714-4722-B3D7-65E5BA573241}" srcId="{B4A6CB80-763A-4DC2-A3FD-59342CEC737C}" destId="{108A804B-7517-4C60-B227-6A4C50F058B9}" srcOrd="2" destOrd="0" parTransId="{ADDDC260-127A-42F0-AD7B-0387B7D7C6C8}" sibTransId="{F2EF3A83-2465-48FE-93C2-334551931F4A}"/>
    <dgm:cxn modelId="{20F70F12-1881-4CA5-BE24-0F88B73C4951}" type="presOf" srcId="{EF4CCD80-2679-4FD2-9478-3E2102790F30}" destId="{368EAB80-2E6C-49BE-993A-CD0C7136B44D}" srcOrd="0" destOrd="0" presId="urn:microsoft.com/office/officeart/2008/layout/HalfCircleOrganizationChart"/>
    <dgm:cxn modelId="{CFD43EB8-3D17-4EC9-9F74-69C0471082D9}" type="presOf" srcId="{FBA34732-8D2F-4CE6-9DE1-AEFFCA179CDB}" destId="{B4413DC9-C460-4F38-B68C-239BCBCF630F}" srcOrd="1" destOrd="0" presId="urn:microsoft.com/office/officeart/2008/layout/HalfCircleOrganizationChart"/>
    <dgm:cxn modelId="{0CD3774A-5D9D-4ADB-90FC-327EA5B86C04}" type="presOf" srcId="{320F849E-288C-47B2-A01D-49A82FC367BC}" destId="{D459E85D-6B8F-4FA2-A7D1-82E661969562}" srcOrd="1" destOrd="0" presId="urn:microsoft.com/office/officeart/2008/layout/HalfCircleOrganizationChart"/>
    <dgm:cxn modelId="{E24D51F1-4EFF-4D0E-9D53-674A50F8045E}" type="presOf" srcId="{108A804B-7517-4C60-B227-6A4C50F058B9}" destId="{9D149CE9-C22B-4D7F-B5F4-485FC39D4263}" srcOrd="0" destOrd="0" presId="urn:microsoft.com/office/officeart/2008/layout/HalfCircleOrganizationChart"/>
    <dgm:cxn modelId="{44047B8C-20A3-47F6-A350-A9B055DB0E63}" type="presOf" srcId="{4CDA0485-BE59-4C04-97FE-8B510EE5F37D}" destId="{8120DFA3-A57D-4A8E-9E98-FEA03F66FE64}" srcOrd="1" destOrd="0" presId="urn:microsoft.com/office/officeart/2008/layout/HalfCircleOrganizationChart"/>
    <dgm:cxn modelId="{28038B0E-8E17-42BA-A383-3205ED03B563}" type="presOf" srcId="{9636F957-805C-41F4-9994-4F7FE80B3D9D}" destId="{E10B31E5-7E04-4D2C-84D2-8059D81D6421}" srcOrd="1" destOrd="0" presId="urn:microsoft.com/office/officeart/2008/layout/HalfCircleOrganizationChart"/>
    <dgm:cxn modelId="{E0EFFB94-C132-4121-ACDA-727F2DDB4717}" type="presOf" srcId="{870381A4-C213-4F5D-9733-3956A06439BB}" destId="{1392BC7E-B404-47C5-9377-424EFAE3A599}" srcOrd="1" destOrd="0" presId="urn:microsoft.com/office/officeart/2008/layout/HalfCircleOrganizationChart"/>
    <dgm:cxn modelId="{B178B232-1295-45C9-8FCB-FE4A6A36A7FE}" srcId="{61955721-F665-4B3B-BC5F-D421249B035A}" destId="{9636F957-805C-41F4-9994-4F7FE80B3D9D}" srcOrd="4" destOrd="0" parTransId="{2E35A352-F69A-4CA0-B222-A63C0E34CDC5}" sibTransId="{2BE86AAE-75A9-4CF8-9C96-D341FE18FA03}"/>
    <dgm:cxn modelId="{25FF6CF0-A4EF-4BB6-B3FB-E8377C73E28E}" type="presOf" srcId="{A83B7130-D8A3-4F1B-9F6B-ED4EE74ADAC1}" destId="{27259F0C-97AA-4E75-83FC-592F665BCBD7}" srcOrd="0" destOrd="0" presId="urn:microsoft.com/office/officeart/2008/layout/HalfCircleOrganizationChart"/>
    <dgm:cxn modelId="{32EF2E03-EAED-4E10-9C6E-C9FB0EED47C6}" srcId="{61955721-F665-4B3B-BC5F-D421249B035A}" destId="{29B1EF09-D472-44BF-8F4B-9104113B5425}" srcOrd="3" destOrd="0" parTransId="{EF4CCD80-2679-4FD2-9478-3E2102790F30}" sibTransId="{6114221F-CD62-4B5D-863B-40DD072F1A2F}"/>
    <dgm:cxn modelId="{4C5B4D1C-E0AE-4780-9571-646D03BFAADA}" type="presOf" srcId="{DC86FBF0-CE5D-4987-A978-2E6FB8610FA2}" destId="{C81B4C88-A9AD-430E-8D7B-73D3BE5ABF50}" srcOrd="1" destOrd="0" presId="urn:microsoft.com/office/officeart/2008/layout/HalfCircleOrganizationChart"/>
    <dgm:cxn modelId="{52BDFD9C-F68C-4A99-843D-4ACA64AB33FF}" srcId="{D7FBD18E-F8EC-4552-A364-6E11C72E0451}" destId="{DC86FBF0-CE5D-4987-A978-2E6FB8610FA2}" srcOrd="0" destOrd="0" parTransId="{B9492641-902B-4FD4-9CE4-4410D13F3BE0}" sibTransId="{D6B28019-57AF-4111-893E-3B606FE13432}"/>
    <dgm:cxn modelId="{733525F5-94F0-4FC1-8FDA-73E7319D46DE}" type="presOf" srcId="{16F6C7EF-4D87-4A83-9AA6-FCBAC3B01E3C}" destId="{01775015-8D72-4132-B064-CF970FE2D030}" srcOrd="0" destOrd="0" presId="urn:microsoft.com/office/officeart/2008/layout/HalfCircleOrganizationChart"/>
    <dgm:cxn modelId="{E395FEA0-F208-46BE-8864-A23B93F9D9F6}" type="presOf" srcId="{29B1EF09-D472-44BF-8F4B-9104113B5425}" destId="{EC9F0268-09AA-45FD-BDE9-575C654B9AF2}" srcOrd="0" destOrd="0" presId="urn:microsoft.com/office/officeart/2008/layout/HalfCircleOrganizationChart"/>
    <dgm:cxn modelId="{ACFA58B5-D061-4C7F-A3EC-DC3190351B93}" type="presOf" srcId="{1C95417A-4355-42C2-9232-40A30A66E82C}" destId="{7BA52BD5-F766-49D3-9D61-1F73EA6EC304}" srcOrd="0" destOrd="0" presId="urn:microsoft.com/office/officeart/2008/layout/HalfCircleOrganizationChart"/>
    <dgm:cxn modelId="{5A805EDE-685C-4C34-A2EB-3ECEE865A2F8}" type="presOf" srcId="{3A986F1A-1D99-4A0D-9753-14745D224D62}" destId="{41B2C489-EA66-4071-8933-1C0DD65855A5}" srcOrd="0" destOrd="0" presId="urn:microsoft.com/office/officeart/2008/layout/HalfCircleOrganizationChart"/>
    <dgm:cxn modelId="{26CB0A28-D920-4C48-88B4-F870AF8CD966}" type="presOf" srcId="{DED9826A-F5E5-4386-986D-7BC2E6649465}" destId="{38B9021F-8160-49A6-9498-D4DF7C610E19}" srcOrd="1" destOrd="0" presId="urn:microsoft.com/office/officeart/2008/layout/HalfCircleOrganizationChart"/>
    <dgm:cxn modelId="{7B9A33BE-8DC2-4A21-ACC5-B320D794A415}" type="presOf" srcId="{D7FBD18E-F8EC-4552-A364-6E11C72E0451}" destId="{368360DB-7433-4E3A-8186-4A9C2F3E0549}" srcOrd="0" destOrd="0" presId="urn:microsoft.com/office/officeart/2008/layout/HalfCircleOrganizationChart"/>
    <dgm:cxn modelId="{480C0EBD-3FCD-42FC-9E8B-034CE99E171D}" srcId="{320F849E-288C-47B2-A01D-49A82FC367BC}" destId="{69CF06B6-842C-483D-A00B-91E7016621C1}" srcOrd="1" destOrd="0" parTransId="{28D822C3-7C23-4721-A827-6CAFD92DA2D1}" sibTransId="{58BAC581-BFE9-4F8F-AA14-678E93BBA5D8}"/>
    <dgm:cxn modelId="{121D37E7-2981-4E7A-B770-EBE5BF2E13E8}" type="presOf" srcId="{9772861E-FAA1-4CC6-9BAD-53002F3DD786}" destId="{57ABF2CF-5AC7-4210-8B7A-47B5156740A0}" srcOrd="0" destOrd="0" presId="urn:microsoft.com/office/officeart/2008/layout/HalfCircleOrganizationChart"/>
    <dgm:cxn modelId="{B9A51D59-CCA8-40D5-A25A-01BFC01C4662}" type="presOf" srcId="{7E9A5F59-DD59-43C0-A6DF-12C050F2262A}" destId="{3135029E-5CBC-4319-B57B-A9CF8338528E}" srcOrd="0" destOrd="0" presId="urn:microsoft.com/office/officeart/2008/layout/HalfCircleOrganizationChart"/>
    <dgm:cxn modelId="{BCF838EC-E9C5-460B-BDA4-DD7A203584B2}" type="presOf" srcId="{8E7C6834-AFFF-4871-B9A3-55E9BD11F7DD}" destId="{B0EE275B-C5FD-441E-B23F-C37EAE2C4ACB}" srcOrd="0" destOrd="0" presId="urn:microsoft.com/office/officeart/2008/layout/HalfCircleOrganizationChart"/>
    <dgm:cxn modelId="{A43B77FE-4FCC-4E4F-AAD4-5A839430B1D1}" type="presOf" srcId="{870381A4-C213-4F5D-9733-3956A06439BB}" destId="{23DE1141-8AF1-45FC-8988-33974E3A6BBC}" srcOrd="0" destOrd="0" presId="urn:microsoft.com/office/officeart/2008/layout/HalfCircleOrganizationChart"/>
    <dgm:cxn modelId="{4920B212-8B48-4B7F-8F26-3E918D2E9B1E}" srcId="{D7FBD18E-F8EC-4552-A364-6E11C72E0451}" destId="{B4A6CB80-763A-4DC2-A3FD-59342CEC737C}" srcOrd="1" destOrd="0" parTransId="{B2BFD31F-1450-4D85-959F-78EC9A9B97A8}" sibTransId="{F59A96DD-C8AA-437D-8EDC-E00EBE2B10A1}"/>
    <dgm:cxn modelId="{62E9C7DF-BE5F-4D3C-938A-6A1DE392882D}" type="presOf" srcId="{D7FBD18E-F8EC-4552-A364-6E11C72E0451}" destId="{2F1C9207-95A1-45F0-8336-C65E96C297F7}" srcOrd="1" destOrd="0" presId="urn:microsoft.com/office/officeart/2008/layout/HalfCircleOrganizationChart"/>
    <dgm:cxn modelId="{E45CA0FB-B390-4D16-B660-AF86DEC4FE60}" srcId="{320F849E-288C-47B2-A01D-49A82FC367BC}" destId="{3C52255E-20CB-42D3-B268-64A2C1C29C82}" srcOrd="2" destOrd="0" parTransId="{852042F6-65F1-4B88-9ECE-ACA6A96B6648}" sibTransId="{E8336153-CBAF-4BFD-9481-99E9AC9714D1}"/>
    <dgm:cxn modelId="{5DBE30FA-03AE-492D-803F-D677B4776670}" srcId="{B4A6CB80-763A-4DC2-A3FD-59342CEC737C}" destId="{870381A4-C213-4F5D-9733-3956A06439BB}" srcOrd="1" destOrd="0" parTransId="{A2154A11-0293-41F6-9AE3-09D464DA83E5}" sibTransId="{A81A01EA-5613-4413-B182-47F75C62F0B9}"/>
    <dgm:cxn modelId="{3762E56F-CFD3-4F36-9375-E1918C2FC639}" type="presOf" srcId="{9EB6978E-0DC8-482B-AB36-2168904A363A}" destId="{8B9CD2FF-8346-4E29-ADE3-A2D06D07F1BD}" srcOrd="0" destOrd="0" presId="urn:microsoft.com/office/officeart/2008/layout/HalfCircleOrganizationChart"/>
    <dgm:cxn modelId="{62E75F3A-F7D8-4C5C-ACDD-1F079D9C297A}" srcId="{61955721-F665-4B3B-BC5F-D421249B035A}" destId="{C4081A54-1662-46BD-8293-CA280FB796CB}" srcOrd="5" destOrd="0" parTransId="{B96EFC0D-B4D2-42AB-817D-5523CD4A8FB8}" sibTransId="{43427E30-61B7-4B62-9769-800241E3CDE8}"/>
    <dgm:cxn modelId="{225C27BA-0351-4398-9AD5-6ABC4F40CE3B}" type="presOf" srcId="{C4081A54-1662-46BD-8293-CA280FB796CB}" destId="{74C56A62-FCC3-4939-98D4-DD0F89D35046}" srcOrd="1" destOrd="0" presId="urn:microsoft.com/office/officeart/2008/layout/HalfCircleOrganizationChart"/>
    <dgm:cxn modelId="{A697C1F9-3BF8-4097-AD8A-F0350D5C23B7}" type="presOf" srcId="{B9492641-902B-4FD4-9CE4-4410D13F3BE0}" destId="{05771703-03CE-4468-B4A1-5E3AB7A1E1F6}" srcOrd="0" destOrd="0" presId="urn:microsoft.com/office/officeart/2008/layout/HalfCircleOrganizationChart"/>
    <dgm:cxn modelId="{B1165DD3-92C5-430F-A9D6-68D0CCAA5599}" type="presOf" srcId="{DF08CCCE-6951-4FC1-A3AC-CF5E1B1DF5F3}" destId="{391C26C5-C94D-4B5E-B839-B177DC858F60}" srcOrd="0" destOrd="0" presId="urn:microsoft.com/office/officeart/2008/layout/HalfCircleOrganizationChart"/>
    <dgm:cxn modelId="{9659CEB5-DFFF-4931-9CA2-C6BA2FC73A5A}" type="presOf" srcId="{28D822C3-7C23-4721-A827-6CAFD92DA2D1}" destId="{8DC5F7F7-7EA7-4C59-8732-994F4241BC4A}" srcOrd="0" destOrd="0" presId="urn:microsoft.com/office/officeart/2008/layout/HalfCircleOrganizationChart"/>
    <dgm:cxn modelId="{2F4C10C7-E98F-43F1-8700-D48A27CF5C51}" type="presOf" srcId="{FF1C732F-1339-4E45-9513-A57A340302C0}" destId="{D9CF6CFA-B647-46C9-A33B-3A5E8FFD4F59}" srcOrd="1" destOrd="0" presId="urn:microsoft.com/office/officeart/2008/layout/HalfCircleOrganizationChart"/>
    <dgm:cxn modelId="{2E4B3E12-3B8D-4E00-9E24-3B0E3FCC24DB}" type="presOf" srcId="{B4A6CB80-763A-4DC2-A3FD-59342CEC737C}" destId="{D12532FB-31F5-413E-B812-86E4A4CB70D8}" srcOrd="1" destOrd="0" presId="urn:microsoft.com/office/officeart/2008/layout/HalfCircleOrganizationChart"/>
    <dgm:cxn modelId="{81BB7EA1-CF53-4467-8796-F6DE0E8FD1FF}" type="presOf" srcId="{03FED939-6E9D-4A8C-AAC1-BAAD92CAF49F}" destId="{D655AA53-37AE-4A3C-85EF-4F569F11182D}" srcOrd="0" destOrd="0" presId="urn:microsoft.com/office/officeart/2008/layout/HalfCircleOrganizationChart"/>
    <dgm:cxn modelId="{EFC0BECA-5E1E-4C7A-9C72-A1C410685166}" type="presOf" srcId="{3BD33F85-A13E-4C62-90E1-9034FDBB25B7}" destId="{FD917C5C-2250-48C4-BFA2-82FF598913F1}" srcOrd="0" destOrd="0" presId="urn:microsoft.com/office/officeart/2008/layout/HalfCircleOrganizationChart"/>
    <dgm:cxn modelId="{681F34E1-4F26-4166-B9F1-96B6261BEC38}" srcId="{DED9826A-F5E5-4386-986D-7BC2E6649465}" destId="{D7FBD18E-F8EC-4552-A364-6E11C72E0451}" srcOrd="3" destOrd="0" parTransId="{FF246D01-20E5-4867-8BDB-06B6052B97BC}" sibTransId="{AD320B1E-1405-4196-B9DE-68B92656A63B}"/>
    <dgm:cxn modelId="{49AB7C90-50E1-47CD-8769-5451D1D77AF1}" type="presOf" srcId="{DDD31882-4481-46DB-BE18-71523FB387FA}" destId="{B64FD03A-F867-4C74-BB34-B9C6ABE544FC}" srcOrd="0" destOrd="0" presId="urn:microsoft.com/office/officeart/2008/layout/HalfCircleOrganizationChart"/>
    <dgm:cxn modelId="{6B572C44-9122-44D9-A321-F94270626AA2}" type="presOf" srcId="{16F6C7EF-4D87-4A83-9AA6-FCBAC3B01E3C}" destId="{F8A56187-B866-4182-9174-5B9E5EA7D1AE}" srcOrd="1" destOrd="0" presId="urn:microsoft.com/office/officeart/2008/layout/HalfCircleOrganizationChart"/>
    <dgm:cxn modelId="{C508C6A4-0E57-4AE9-8F17-72F105842557}" srcId="{61955721-F665-4B3B-BC5F-D421249B035A}" destId="{7E9A5F59-DD59-43C0-A6DF-12C050F2262A}" srcOrd="1" destOrd="0" parTransId="{03FED939-6E9D-4A8C-AAC1-BAAD92CAF49F}" sibTransId="{B7F57944-2588-48AE-BF8D-C4BDEE15A1F3}"/>
    <dgm:cxn modelId="{6CADB3A4-0D6C-489F-964A-4BBF3F0DE72F}" type="presOf" srcId="{5AB3B96F-D219-4F1A-9433-6C9221F3B3FF}" destId="{F152B65C-2B74-4005-952A-E0AED2421FEA}" srcOrd="1" destOrd="0" presId="urn:microsoft.com/office/officeart/2008/layout/HalfCircleOrganizationChart"/>
    <dgm:cxn modelId="{E83CA7DA-168B-47EB-8E51-765529FFBE50}" type="presOf" srcId="{320F849E-288C-47B2-A01D-49A82FC367BC}" destId="{BB5EE5BB-5174-4774-A1A0-BD1A341E440F}" srcOrd="0" destOrd="0" presId="urn:microsoft.com/office/officeart/2008/layout/HalfCircleOrganizationChart"/>
    <dgm:cxn modelId="{95F50321-49AA-4E65-B7FE-02CDFEDDC699}" type="presOf" srcId="{854E7559-D612-4BFC-BF68-16492ED9DF18}" destId="{02B7E3B1-E320-4D34-9896-D51B1FFE0B12}" srcOrd="1" destOrd="0" presId="urn:microsoft.com/office/officeart/2008/layout/HalfCircleOrganizationChart"/>
    <dgm:cxn modelId="{1CB4EF73-741D-4800-87C8-A19D26DE62E8}" srcId="{DF08CCCE-6951-4FC1-A3AC-CF5E1B1DF5F3}" destId="{16F6C7EF-4D87-4A83-9AA6-FCBAC3B01E3C}" srcOrd="1" destOrd="0" parTransId="{A83B7130-D8A3-4F1B-9F6B-ED4EE74ADAC1}" sibTransId="{2445BFD5-DF74-48F6-92A0-AFD1C9BFD81E}"/>
    <dgm:cxn modelId="{0B0D5599-07D8-4156-8C02-AA19BB7E6A48}" type="presOf" srcId="{14EA18F5-5B86-432C-A245-234546BA5659}" destId="{1873F42D-5DCB-49CD-8EDA-88490DC08996}" srcOrd="1" destOrd="0" presId="urn:microsoft.com/office/officeart/2008/layout/HalfCircleOrganizationChart"/>
    <dgm:cxn modelId="{5B4586E3-8F95-48A8-9336-DFA76254334C}" type="presOf" srcId="{7E9A5F59-DD59-43C0-A6DF-12C050F2262A}" destId="{2F4E0D4B-A997-4914-8A39-C93177FC7AA4}" srcOrd="1" destOrd="0" presId="urn:microsoft.com/office/officeart/2008/layout/HalfCircleOrganizationChart"/>
    <dgm:cxn modelId="{DAF66436-272C-47A1-9882-F90981DE20A7}" type="presOf" srcId="{69CF06B6-842C-483D-A00B-91E7016621C1}" destId="{E8FD6DE2-B5CC-4A99-9702-5A2345E31F67}" srcOrd="0" destOrd="0" presId="urn:microsoft.com/office/officeart/2008/layout/HalfCircleOrganizationChart"/>
    <dgm:cxn modelId="{02A41B23-C00C-41B6-B7DC-639E2990FAC1}" type="presOf" srcId="{61955721-F665-4B3B-BC5F-D421249B035A}" destId="{6A150ED3-E276-4CEC-A13E-7B3C731DB8CF}" srcOrd="0" destOrd="0" presId="urn:microsoft.com/office/officeart/2008/layout/HalfCircleOrganizationChart"/>
    <dgm:cxn modelId="{12A7494A-EE9C-4125-97DA-7758A9BCBFD8}" type="presOf" srcId="{29B1EF09-D472-44BF-8F4B-9104113B5425}" destId="{2BE4285D-7FD9-4FEE-919B-6740EF6E6263}" srcOrd="1" destOrd="0" presId="urn:microsoft.com/office/officeart/2008/layout/HalfCircleOrganizationChart"/>
    <dgm:cxn modelId="{34A4141E-44D9-46D6-BB05-6B5EDA8E9CE4}" type="presOf" srcId="{B4A6CB80-763A-4DC2-A3FD-59342CEC737C}" destId="{FA9A8A1E-2509-4990-9C56-6B311CCC6763}" srcOrd="0" destOrd="0" presId="urn:microsoft.com/office/officeart/2008/layout/HalfCircleOrganizationChart"/>
    <dgm:cxn modelId="{1E9EF458-8BD6-452C-9289-CEABB6DBA98B}" type="presOf" srcId="{0FE80B45-AB5B-45D8-B36D-C877B838B4F3}" destId="{EB367FA2-E26F-4AD9-A0F9-CFC4CEF677A2}" srcOrd="0" destOrd="0" presId="urn:microsoft.com/office/officeart/2008/layout/HalfCircleOrganizationChart"/>
    <dgm:cxn modelId="{55344643-712E-4483-8D5D-7A36908DA50A}" type="presOf" srcId="{515FB484-0DF3-4F30-86A9-65FA890FFF0E}" destId="{FC4FC732-5F87-49CD-AFF3-6750B2221240}" srcOrd="0" destOrd="0" presId="urn:microsoft.com/office/officeart/2008/layout/HalfCircleOrganizationChart"/>
    <dgm:cxn modelId="{A805D737-9EA8-4A07-9380-2EA309A42F7A}" type="presOf" srcId="{69CF06B6-842C-483D-A00B-91E7016621C1}" destId="{225C1A86-87E9-4490-952F-644A982DF28A}" srcOrd="1" destOrd="0" presId="urn:microsoft.com/office/officeart/2008/layout/HalfCircleOrganizationChart"/>
    <dgm:cxn modelId="{A0E43808-79AC-47B9-B341-A9AECA8A1628}" srcId="{7AC92B13-AAFB-4B89-A6C3-A021684A16FC}" destId="{DED9826A-F5E5-4386-986D-7BC2E6649465}" srcOrd="0" destOrd="0" parTransId="{582DCB98-5AB9-4B0D-B18D-53ED7BE53CC1}" sibTransId="{4234FCA6-BA5C-403E-BB54-83F7E4A22646}"/>
    <dgm:cxn modelId="{52B04688-5A0B-4601-AC6F-935CA83BF1EE}" type="presOf" srcId="{EF486EE9-FBF1-4638-9F92-857F31260CE8}" destId="{6F90E4C0-6B95-41DA-A50D-A06649B78D6A}" srcOrd="1" destOrd="0" presId="urn:microsoft.com/office/officeart/2008/layout/HalfCircleOrganizationChart"/>
    <dgm:cxn modelId="{B19E3329-AC1D-4AEC-8DD8-462C93C95C36}" type="presOf" srcId="{B96EFC0D-B4D2-42AB-817D-5523CD4A8FB8}" destId="{70E35EE7-38BA-42AF-8F6B-B09A84BA52E7}" srcOrd="0" destOrd="0" presId="urn:microsoft.com/office/officeart/2008/layout/HalfCircleOrganizationChart"/>
    <dgm:cxn modelId="{4FD80011-0424-41B2-A4A8-4A393FACDA28}" type="presOf" srcId="{E1689560-FACC-4465-AE5B-3ABDA7099A71}" destId="{F11141D5-A148-4286-A0F8-C37E4CB782BC}" srcOrd="0" destOrd="0" presId="urn:microsoft.com/office/officeart/2008/layout/HalfCircleOrganizationChart"/>
    <dgm:cxn modelId="{832E6A12-5BF2-4C13-AF70-C8C892A33D68}" type="presOf" srcId="{EB1D06E9-AC44-441A-A2DE-969D845C897E}" destId="{DC5C9941-D79B-4A16-B1B9-F2D5FC4730C0}" srcOrd="0" destOrd="0" presId="urn:microsoft.com/office/officeart/2008/layout/HalfCircleOrganizationChart"/>
    <dgm:cxn modelId="{B8A411A1-EF42-4596-87BF-405CC3619AE1}" type="presOf" srcId="{3C52255E-20CB-42D3-B268-64A2C1C29C82}" destId="{7FC75230-9319-4A03-AA14-8E66BFF8DEE4}" srcOrd="0" destOrd="0" presId="urn:microsoft.com/office/officeart/2008/layout/HalfCircleOrganizationChart"/>
    <dgm:cxn modelId="{AE9AF4E0-09C3-48D2-BF71-E6882736232A}" srcId="{DED9826A-F5E5-4386-986D-7BC2E6649465}" destId="{854E7559-D612-4BFC-BF68-16492ED9DF18}" srcOrd="0" destOrd="0" parTransId="{E1689560-FACC-4465-AE5B-3ABDA7099A71}" sibTransId="{5515B436-E397-484D-8554-1A4892BAA325}"/>
    <dgm:cxn modelId="{6AF70256-E0AB-4ECD-9AF1-97781A3B9FF9}" type="presOf" srcId="{108A804B-7517-4C60-B227-6A4C50F058B9}" destId="{1A0FB135-3211-4E90-A3C9-ECC83462AE4C}" srcOrd="1" destOrd="0" presId="urn:microsoft.com/office/officeart/2008/layout/HalfCircleOrganizationChart"/>
    <dgm:cxn modelId="{4EF29CBB-1846-462A-9927-F26383584BE2}" srcId="{DED9826A-F5E5-4386-986D-7BC2E6649465}" destId="{DF08CCCE-6951-4FC1-A3AC-CF5E1B1DF5F3}" srcOrd="1" destOrd="0" parTransId="{DDD31882-4481-46DB-BE18-71523FB387FA}" sibTransId="{EDC31D6B-90AD-42D2-A189-B5F47F6A1510}"/>
    <dgm:cxn modelId="{C36CB02B-6B4D-4858-8B1C-CFF78A6BC2AE}" type="presOf" srcId="{B2BFD31F-1450-4D85-959F-78EC9A9B97A8}" destId="{41DEA828-47E1-4114-892F-F1648E771229}" srcOrd="0" destOrd="0" presId="urn:microsoft.com/office/officeart/2008/layout/HalfCircleOrganizationChart"/>
    <dgm:cxn modelId="{062FDE70-AFCA-46FD-AE30-29B6C3F67478}" type="presOf" srcId="{2E35A352-F69A-4CA0-B222-A63C0E34CDC5}" destId="{1D6EA465-DADF-4C52-A8C2-CCD727EBBC75}" srcOrd="0" destOrd="0" presId="urn:microsoft.com/office/officeart/2008/layout/HalfCircleOrganizationChart"/>
    <dgm:cxn modelId="{BBB80B68-01FA-4B50-98EC-DB05E8CAF01F}" type="presOf" srcId="{C4081A54-1662-46BD-8293-CA280FB796CB}" destId="{504DA54F-8A2D-468B-9D60-0BF4CCFB278F}" srcOrd="0" destOrd="0" presId="urn:microsoft.com/office/officeart/2008/layout/HalfCircleOrganizationChart"/>
    <dgm:cxn modelId="{E66F40B0-35A9-4131-9D81-AE386E3981DA}" srcId="{DC86FBF0-CE5D-4987-A978-2E6FB8610FA2}" destId="{515FB484-0DF3-4F30-86A9-65FA890FFF0E}" srcOrd="0" destOrd="0" parTransId="{8E7C6834-AFFF-4871-B9A3-55E9BD11F7DD}" sibTransId="{2567BD45-6510-4004-BE01-AD20D2926319}"/>
    <dgm:cxn modelId="{3B7C1727-18BF-4F17-B063-7F4B9794F507}" type="presOf" srcId="{84434A66-0C60-4FE0-B3D9-291A0F1923F5}" destId="{592B0EF8-9A1A-4759-B1D4-F4692F27DFF7}" srcOrd="0" destOrd="0" presId="urn:microsoft.com/office/officeart/2008/layout/HalfCircleOrganizationChart"/>
    <dgm:cxn modelId="{AEFEAF89-31DC-4B2B-ACB9-FCB024F2256C}" srcId="{61955721-F665-4B3B-BC5F-D421249B035A}" destId="{FF1C732F-1339-4E45-9513-A57A340302C0}" srcOrd="2" destOrd="0" parTransId="{FE014776-9521-4194-AB81-13AE4511E0C3}" sibTransId="{30593D13-831B-4792-BDD9-3F94B3141344}"/>
    <dgm:cxn modelId="{0C30A88A-11C8-4E0F-ACBB-CED38B39B0D9}" type="presOf" srcId="{3C52255E-20CB-42D3-B268-64A2C1C29C82}" destId="{8154BE81-EE7C-46B3-B859-FA50A59F18E5}" srcOrd="1" destOrd="0" presId="urn:microsoft.com/office/officeart/2008/layout/HalfCircleOrganizationChart"/>
    <dgm:cxn modelId="{581C8A32-7924-49D0-8E49-55AFC7A8FAE4}" srcId="{16F6C7EF-4D87-4A83-9AA6-FCBAC3B01E3C}" destId="{50AC4763-962F-475B-AEC7-21619E83C67A}" srcOrd="0" destOrd="0" parTransId="{EB1D06E9-AC44-441A-A2DE-969D845C897E}" sibTransId="{4676850B-5AB7-42CB-A1AB-1F25C32F3272}"/>
    <dgm:cxn modelId="{9C77050C-6D6F-4226-8C2F-CA59ACEFA92F}" type="presOf" srcId="{515FB484-0DF3-4F30-86A9-65FA890FFF0E}" destId="{6FB03F4D-5A6C-45C1-9DDC-C14E3F534AB4}" srcOrd="1" destOrd="0" presId="urn:microsoft.com/office/officeart/2008/layout/HalfCircleOrganizationChart"/>
    <dgm:cxn modelId="{DD41DCAA-17B0-4A56-A98F-B50CA487AE23}" type="presOf" srcId="{FBA34732-8D2F-4CE6-9DE1-AEFFCA179CDB}" destId="{CAF2447F-9362-4179-A456-F9506AAA340B}" srcOrd="0" destOrd="0" presId="urn:microsoft.com/office/officeart/2008/layout/HalfCircleOrganizationChart"/>
    <dgm:cxn modelId="{451FEA0E-E13B-403D-8A1B-77812E94008F}" type="presOf" srcId="{14EA18F5-5B86-432C-A245-234546BA5659}" destId="{32D6D826-0C37-43E0-87F2-90A9CCE400B1}" srcOrd="0" destOrd="0" presId="urn:microsoft.com/office/officeart/2008/layout/HalfCircleOrganizationChart"/>
    <dgm:cxn modelId="{F9B7B61A-B9FE-4150-93CA-577BDCC9FC7F}" srcId="{DC86FBF0-CE5D-4987-A978-2E6FB8610FA2}" destId="{14EA18F5-5B86-432C-A245-234546BA5659}" srcOrd="1" destOrd="0" parTransId="{3BD33F85-A13E-4C62-90E1-9034FDBB25B7}" sibTransId="{C3D36E87-4252-4853-9DD2-A995925E1DCC}"/>
    <dgm:cxn modelId="{2B52479F-C274-4ED1-B295-CB125F5C227D}" type="presOf" srcId="{B512F736-5325-4C00-BB2A-60B245C24A3C}" destId="{54A87A2C-716A-4C85-962F-1BFEECC74356}" srcOrd="0" destOrd="0" presId="urn:microsoft.com/office/officeart/2008/layout/HalfCircleOrganizationChart"/>
    <dgm:cxn modelId="{30155113-B215-42AF-AD5B-B64998AF9588}" type="presOf" srcId="{50AC4763-962F-475B-AEC7-21619E83C67A}" destId="{A8189678-4CB1-42E2-B94F-A76E6F837B46}" srcOrd="0" destOrd="0" presId="urn:microsoft.com/office/officeart/2008/layout/HalfCircleOrganizationChart"/>
    <dgm:cxn modelId="{6A48C267-7113-45D0-9065-25708359342C}" type="presOf" srcId="{DF08CCCE-6951-4FC1-A3AC-CF5E1B1DF5F3}" destId="{3F4FD907-1178-40DB-AC1F-6AB10822A4A4}" srcOrd="1" destOrd="0" presId="urn:microsoft.com/office/officeart/2008/layout/HalfCircleOrganizationChart"/>
    <dgm:cxn modelId="{7EA6EC3E-A0A1-41EB-97A3-F7D59A9A4D8F}" type="presOf" srcId="{02102BA3-5F37-49C3-BE8B-F4B0C4BC012F}" destId="{39F61525-3461-41A9-9FF5-E6C0FB97E64E}" srcOrd="0" destOrd="0" presId="urn:microsoft.com/office/officeart/2008/layout/HalfCircleOrganizationChart"/>
    <dgm:cxn modelId="{140FBBF9-AD8B-416C-8430-4CBE4F339D51}" type="presOf" srcId="{852042F6-65F1-4B88-9ECE-ACA6A96B6648}" destId="{26F03B15-63FF-4A0C-A5DF-661A628D3334}" srcOrd="0" destOrd="0" presId="urn:microsoft.com/office/officeart/2008/layout/HalfCircleOrganizationChart"/>
    <dgm:cxn modelId="{E3FD8BEA-2F95-411C-8B8C-F24D11496885}" srcId="{61955721-F665-4B3B-BC5F-D421249B035A}" destId="{9EB6978E-0DC8-482B-AB36-2168904A363A}" srcOrd="0" destOrd="0" parTransId="{0FE80B45-AB5B-45D8-B36D-C877B838B4F3}" sibTransId="{507A9B03-B727-4E7B-8E8A-BDB9940F9C54}"/>
    <dgm:cxn modelId="{054B27C9-B815-455B-B3B2-945B4F4AA9F6}" type="presOf" srcId="{F607F6E3-988F-40F3-8A8A-B557FE550785}" destId="{86B85533-D4AF-4FA9-836A-04AA5250EFB5}" srcOrd="1" destOrd="0" presId="urn:microsoft.com/office/officeart/2008/layout/HalfCircleOrganizationChart"/>
    <dgm:cxn modelId="{DE4E9327-8D78-44FD-8F5E-089E4369B2DD}" srcId="{320F849E-288C-47B2-A01D-49A82FC367BC}" destId="{EF486EE9-FBF1-4638-9F92-857F31260CE8}" srcOrd="0" destOrd="0" parTransId="{84434A66-0C60-4FE0-B3D9-291A0F1923F5}" sibTransId="{3AE9C4FB-35E2-47BF-8941-1A1DBA134A78}"/>
    <dgm:cxn modelId="{EE6516DE-3E7D-4231-A79A-6F930EEE61F7}" type="presOf" srcId="{FF246D01-20E5-4867-8BDB-06B6052B97BC}" destId="{58DACF78-0F5A-4721-B287-7F744D06971B}" srcOrd="0" destOrd="0" presId="urn:microsoft.com/office/officeart/2008/layout/HalfCircleOrganizationChart"/>
    <dgm:cxn modelId="{FD361CCC-36DB-4065-A655-5659CDC8BA93}" type="presOf" srcId="{7AC92B13-AAFB-4B89-A6C3-A021684A16FC}" destId="{01325225-CDE9-44E4-A806-B4F73FE96FC4}" srcOrd="0" destOrd="0" presId="urn:microsoft.com/office/officeart/2008/layout/HalfCircleOrganizationChart"/>
    <dgm:cxn modelId="{E2472702-6FB7-4EB8-A49D-E5B47EFCCDA5}" srcId="{854E7559-D612-4BFC-BF68-16492ED9DF18}" destId="{61955721-F665-4B3B-BC5F-D421249B035A}" srcOrd="0" destOrd="0" parTransId="{85E7D7D6-EA7A-4DD8-B809-676ED7E0453F}" sibTransId="{42DD1602-95F8-4266-AF71-6619C1970506}"/>
    <dgm:cxn modelId="{D94E9718-E55D-47E4-8C2C-64D3664B95A2}" type="presOf" srcId="{50AC4763-962F-475B-AEC7-21619E83C67A}" destId="{1698658E-2840-4DE6-8314-657817B8F469}" srcOrd="1" destOrd="0" presId="urn:microsoft.com/office/officeart/2008/layout/HalfCircleOrganizationChart"/>
    <dgm:cxn modelId="{10E96944-870F-44FC-B3B1-D3DB0D5DD757}" type="presOf" srcId="{854E7559-D612-4BFC-BF68-16492ED9DF18}" destId="{181EDE15-FE14-4EE2-A05F-10910C2817FC}" srcOrd="0" destOrd="0" presId="urn:microsoft.com/office/officeart/2008/layout/HalfCircleOrganizationChart"/>
    <dgm:cxn modelId="{8520810B-04FA-455F-83DF-29E645B26428}" srcId="{FBA34732-8D2F-4CE6-9DE1-AEFFCA179CDB}" destId="{5AB3B96F-D219-4F1A-9433-6C9221F3B3FF}" srcOrd="0" destOrd="0" parTransId="{02102BA3-5F37-49C3-BE8B-F4B0C4BC012F}" sibTransId="{59A99C2F-6C69-4AF2-9C7F-5D5FB7DD0030}"/>
    <dgm:cxn modelId="{02501B4C-0D54-4A76-B4D4-E2C481B1E2DF}" type="presParOf" srcId="{01325225-CDE9-44E4-A806-B4F73FE96FC4}" destId="{0A53F4F9-D436-43DD-8D3E-9D6C3D952828}" srcOrd="0" destOrd="0" presId="urn:microsoft.com/office/officeart/2008/layout/HalfCircleOrganizationChart"/>
    <dgm:cxn modelId="{A55FCF1B-9D5F-4A85-BD65-4393E19F97A9}" type="presParOf" srcId="{0A53F4F9-D436-43DD-8D3E-9D6C3D952828}" destId="{EB7FFF0D-113B-4103-87E9-BB3EB461D3AE}" srcOrd="0" destOrd="0" presId="urn:microsoft.com/office/officeart/2008/layout/HalfCircleOrganizationChart"/>
    <dgm:cxn modelId="{C1A06DFC-9C40-46CC-868B-0177684B8F6B}" type="presParOf" srcId="{EB7FFF0D-113B-4103-87E9-BB3EB461D3AE}" destId="{5F3D22C5-577A-4096-AF55-5E05459D97F4}" srcOrd="0" destOrd="0" presId="urn:microsoft.com/office/officeart/2008/layout/HalfCircleOrganizationChart"/>
    <dgm:cxn modelId="{7CB6D183-9A79-4748-AD79-402424C4910F}" type="presParOf" srcId="{EB7FFF0D-113B-4103-87E9-BB3EB461D3AE}" destId="{DE5C66D4-75AD-4524-85D4-D370EDC6E76A}" srcOrd="1" destOrd="0" presId="urn:microsoft.com/office/officeart/2008/layout/HalfCircleOrganizationChart"/>
    <dgm:cxn modelId="{D28FE846-7ECB-4C4A-B049-B1C092D9239B}" type="presParOf" srcId="{EB7FFF0D-113B-4103-87E9-BB3EB461D3AE}" destId="{DD24DDE7-1838-4A65-B28E-58EC87CBA242}" srcOrd="2" destOrd="0" presId="urn:microsoft.com/office/officeart/2008/layout/HalfCircleOrganizationChart"/>
    <dgm:cxn modelId="{9D35C8B1-F132-4CB5-A9BB-66F4C2F97E55}" type="presParOf" srcId="{EB7FFF0D-113B-4103-87E9-BB3EB461D3AE}" destId="{38B9021F-8160-49A6-9498-D4DF7C610E19}" srcOrd="3" destOrd="0" presId="urn:microsoft.com/office/officeart/2008/layout/HalfCircleOrganizationChart"/>
    <dgm:cxn modelId="{A720019E-E593-49C3-A1A7-54F5BBEE16E7}" type="presParOf" srcId="{0A53F4F9-D436-43DD-8D3E-9D6C3D952828}" destId="{D75325BB-5B35-41E6-83AE-FB1B3A705E01}" srcOrd="1" destOrd="0" presId="urn:microsoft.com/office/officeart/2008/layout/HalfCircleOrganizationChart"/>
    <dgm:cxn modelId="{BC446ABF-D183-4794-9090-2F8BE90D2B1E}" type="presParOf" srcId="{D75325BB-5B35-41E6-83AE-FB1B3A705E01}" destId="{F11141D5-A148-4286-A0F8-C37E4CB782BC}" srcOrd="0" destOrd="0" presId="urn:microsoft.com/office/officeart/2008/layout/HalfCircleOrganizationChart"/>
    <dgm:cxn modelId="{419A82F6-4158-4B8F-9901-9F30B31525F1}" type="presParOf" srcId="{D75325BB-5B35-41E6-83AE-FB1B3A705E01}" destId="{484C735B-29BB-44C1-A54A-BC44E21096A1}" srcOrd="1" destOrd="0" presId="urn:microsoft.com/office/officeart/2008/layout/HalfCircleOrganizationChart"/>
    <dgm:cxn modelId="{70161EFC-01E0-4E95-A607-11E26D75F681}" type="presParOf" srcId="{484C735B-29BB-44C1-A54A-BC44E21096A1}" destId="{081EE73A-93D2-4F1B-9EE3-5D8C6D1AD5B3}" srcOrd="0" destOrd="0" presId="urn:microsoft.com/office/officeart/2008/layout/HalfCircleOrganizationChart"/>
    <dgm:cxn modelId="{2E83C760-3A14-4F53-827D-F806D082B089}" type="presParOf" srcId="{081EE73A-93D2-4F1B-9EE3-5D8C6D1AD5B3}" destId="{181EDE15-FE14-4EE2-A05F-10910C2817FC}" srcOrd="0" destOrd="0" presId="urn:microsoft.com/office/officeart/2008/layout/HalfCircleOrganizationChart"/>
    <dgm:cxn modelId="{821FA112-3162-422D-8E8C-7BF984EDCF8D}" type="presParOf" srcId="{081EE73A-93D2-4F1B-9EE3-5D8C6D1AD5B3}" destId="{4BCE5F1C-CF45-4295-A630-438C9D77453E}" srcOrd="1" destOrd="0" presId="urn:microsoft.com/office/officeart/2008/layout/HalfCircleOrganizationChart"/>
    <dgm:cxn modelId="{F277818B-169E-4EA1-8C8E-2819678AB729}" type="presParOf" srcId="{081EE73A-93D2-4F1B-9EE3-5D8C6D1AD5B3}" destId="{1EDA2923-5CD2-436D-9BED-B1D844C0898A}" srcOrd="2" destOrd="0" presId="urn:microsoft.com/office/officeart/2008/layout/HalfCircleOrganizationChart"/>
    <dgm:cxn modelId="{E35FFBA6-A42D-4269-92B2-FE81889B879D}" type="presParOf" srcId="{081EE73A-93D2-4F1B-9EE3-5D8C6D1AD5B3}" destId="{02B7E3B1-E320-4D34-9896-D51B1FFE0B12}" srcOrd="3" destOrd="0" presId="urn:microsoft.com/office/officeart/2008/layout/HalfCircleOrganizationChart"/>
    <dgm:cxn modelId="{2988185D-8ECA-46C8-89AD-A4E12EA4792D}" type="presParOf" srcId="{484C735B-29BB-44C1-A54A-BC44E21096A1}" destId="{EDF0A4C1-C316-4B0C-9109-3050B09C42A5}" srcOrd="1" destOrd="0" presId="urn:microsoft.com/office/officeart/2008/layout/HalfCircleOrganizationChart"/>
    <dgm:cxn modelId="{9751843C-39BB-4D84-875E-A49691A58E0B}" type="presParOf" srcId="{EDF0A4C1-C316-4B0C-9109-3050B09C42A5}" destId="{D0CB43CA-9D82-480F-8A88-11A2D095FF36}" srcOrd="0" destOrd="0" presId="urn:microsoft.com/office/officeart/2008/layout/HalfCircleOrganizationChart"/>
    <dgm:cxn modelId="{9BC20CA1-B51D-42B7-AC6C-9ABD0D9EBE33}" type="presParOf" srcId="{EDF0A4C1-C316-4B0C-9109-3050B09C42A5}" destId="{A7CCF3DF-0C71-4E9A-8229-36169FD2753F}" srcOrd="1" destOrd="0" presId="urn:microsoft.com/office/officeart/2008/layout/HalfCircleOrganizationChart"/>
    <dgm:cxn modelId="{7A0A7343-D86F-4D62-96CC-6AF7E37E8A6C}" type="presParOf" srcId="{A7CCF3DF-0C71-4E9A-8229-36169FD2753F}" destId="{3ACD4478-9863-467E-9826-5B60E0CFC79E}" srcOrd="0" destOrd="0" presId="urn:microsoft.com/office/officeart/2008/layout/HalfCircleOrganizationChart"/>
    <dgm:cxn modelId="{EF35A61B-21BE-4204-BF28-006AB76E7361}" type="presParOf" srcId="{3ACD4478-9863-467E-9826-5B60E0CFC79E}" destId="{6A150ED3-E276-4CEC-A13E-7B3C731DB8CF}" srcOrd="0" destOrd="0" presId="urn:microsoft.com/office/officeart/2008/layout/HalfCircleOrganizationChart"/>
    <dgm:cxn modelId="{51DCB921-9386-43DC-8AB9-8A6326A14CB9}" type="presParOf" srcId="{3ACD4478-9863-467E-9826-5B60E0CFC79E}" destId="{B73AB0D6-B9D8-4CC0-86B6-003FC7C4000C}" srcOrd="1" destOrd="0" presId="urn:microsoft.com/office/officeart/2008/layout/HalfCircleOrganizationChart"/>
    <dgm:cxn modelId="{ED058D58-07F2-4757-9DAB-61387E58817F}" type="presParOf" srcId="{3ACD4478-9863-467E-9826-5B60E0CFC79E}" destId="{55B2B7FB-E6DF-4AC3-8E59-3FA1010021DA}" srcOrd="2" destOrd="0" presId="urn:microsoft.com/office/officeart/2008/layout/HalfCircleOrganizationChart"/>
    <dgm:cxn modelId="{8CFB408A-D55D-4E93-A4B0-4139B4B3DA9F}" type="presParOf" srcId="{3ACD4478-9863-467E-9826-5B60E0CFC79E}" destId="{F7277E93-7CDB-437F-9260-AE5672439E44}" srcOrd="3" destOrd="0" presId="urn:microsoft.com/office/officeart/2008/layout/HalfCircleOrganizationChart"/>
    <dgm:cxn modelId="{DC52BFF4-A239-4131-A5D2-FFDB5CE86320}" type="presParOf" srcId="{A7CCF3DF-0C71-4E9A-8229-36169FD2753F}" destId="{C671CF0E-7E56-4BBF-B22A-0340F7B4A9B8}" srcOrd="1" destOrd="0" presId="urn:microsoft.com/office/officeart/2008/layout/HalfCircleOrganizationChart"/>
    <dgm:cxn modelId="{37354ED8-CEDA-4957-9CDC-6156C07C2573}" type="presParOf" srcId="{C671CF0E-7E56-4BBF-B22A-0340F7B4A9B8}" destId="{EB367FA2-E26F-4AD9-A0F9-CFC4CEF677A2}" srcOrd="0" destOrd="0" presId="urn:microsoft.com/office/officeart/2008/layout/HalfCircleOrganizationChart"/>
    <dgm:cxn modelId="{8BE87BCD-FF59-42E9-B2F6-C58EE2E4986C}" type="presParOf" srcId="{C671CF0E-7E56-4BBF-B22A-0340F7B4A9B8}" destId="{9843C9E1-EC1E-4919-80DE-57CA48F1BCF8}" srcOrd="1" destOrd="0" presId="urn:microsoft.com/office/officeart/2008/layout/HalfCircleOrganizationChart"/>
    <dgm:cxn modelId="{294C6EA4-B32B-4968-9AF2-8F24FA99F64F}" type="presParOf" srcId="{9843C9E1-EC1E-4919-80DE-57CA48F1BCF8}" destId="{D69306C6-B551-403F-9A0E-0896ED57617D}" srcOrd="0" destOrd="0" presId="urn:microsoft.com/office/officeart/2008/layout/HalfCircleOrganizationChart"/>
    <dgm:cxn modelId="{A7C330D6-016A-4ADD-BB11-76C02C840C8A}" type="presParOf" srcId="{D69306C6-B551-403F-9A0E-0896ED57617D}" destId="{8B9CD2FF-8346-4E29-ADE3-A2D06D07F1BD}" srcOrd="0" destOrd="0" presId="urn:microsoft.com/office/officeart/2008/layout/HalfCircleOrganizationChart"/>
    <dgm:cxn modelId="{6601A865-D4C1-46C8-BDD2-3671CBEDC345}" type="presParOf" srcId="{D69306C6-B551-403F-9A0E-0896ED57617D}" destId="{B7879233-145F-463B-A40D-DB3C0BC4AF31}" srcOrd="1" destOrd="0" presId="urn:microsoft.com/office/officeart/2008/layout/HalfCircleOrganizationChart"/>
    <dgm:cxn modelId="{FA4A16A7-8ED6-40B1-ADD6-91078C949D06}" type="presParOf" srcId="{D69306C6-B551-403F-9A0E-0896ED57617D}" destId="{FECCD40F-9F8A-49B4-8632-1C56C15DC599}" srcOrd="2" destOrd="0" presId="urn:microsoft.com/office/officeart/2008/layout/HalfCircleOrganizationChart"/>
    <dgm:cxn modelId="{F42121B7-67E7-43C3-BAE8-AD6CAE073931}" type="presParOf" srcId="{D69306C6-B551-403F-9A0E-0896ED57617D}" destId="{4C1B9A2F-EB69-4331-8C49-EEB152FFBF04}" srcOrd="3" destOrd="0" presId="urn:microsoft.com/office/officeart/2008/layout/HalfCircleOrganizationChart"/>
    <dgm:cxn modelId="{B0FFBF80-0CDB-4F23-8C44-24CAEAFD2BCA}" type="presParOf" srcId="{9843C9E1-EC1E-4919-80DE-57CA48F1BCF8}" destId="{A4B4C7A1-8E86-4EAE-A69C-DB8C30A2C7D1}" srcOrd="1" destOrd="0" presId="urn:microsoft.com/office/officeart/2008/layout/HalfCircleOrganizationChart"/>
    <dgm:cxn modelId="{D5B9900D-F1B6-40F6-951B-2362B4DB91F8}" type="presParOf" srcId="{9843C9E1-EC1E-4919-80DE-57CA48F1BCF8}" destId="{425F81CA-2CAD-40F8-8B6F-888FFF327BD6}" srcOrd="2" destOrd="0" presId="urn:microsoft.com/office/officeart/2008/layout/HalfCircleOrganizationChart"/>
    <dgm:cxn modelId="{FFFCD4EC-534C-4B28-ADDB-D0995CB53BAB}" type="presParOf" srcId="{C671CF0E-7E56-4BBF-B22A-0340F7B4A9B8}" destId="{D655AA53-37AE-4A3C-85EF-4F569F11182D}" srcOrd="2" destOrd="0" presId="urn:microsoft.com/office/officeart/2008/layout/HalfCircleOrganizationChart"/>
    <dgm:cxn modelId="{74F4A74E-19AE-4DF0-9409-61635A88579C}" type="presParOf" srcId="{C671CF0E-7E56-4BBF-B22A-0340F7B4A9B8}" destId="{18D7FF9D-DAF3-4530-8511-FE7048ED8E7B}" srcOrd="3" destOrd="0" presId="urn:microsoft.com/office/officeart/2008/layout/HalfCircleOrganizationChart"/>
    <dgm:cxn modelId="{9F847C91-27C6-403E-A695-13666E78A12C}" type="presParOf" srcId="{18D7FF9D-DAF3-4530-8511-FE7048ED8E7B}" destId="{E8B713E7-1175-422F-B946-99E93C7FCFAB}" srcOrd="0" destOrd="0" presId="urn:microsoft.com/office/officeart/2008/layout/HalfCircleOrganizationChart"/>
    <dgm:cxn modelId="{D5EAE6F6-B304-463A-A3BE-48F7AD34A730}" type="presParOf" srcId="{E8B713E7-1175-422F-B946-99E93C7FCFAB}" destId="{3135029E-5CBC-4319-B57B-A9CF8338528E}" srcOrd="0" destOrd="0" presId="urn:microsoft.com/office/officeart/2008/layout/HalfCircleOrganizationChart"/>
    <dgm:cxn modelId="{53720616-40E6-4B0C-9F67-CC18F6F0C7D6}" type="presParOf" srcId="{E8B713E7-1175-422F-B946-99E93C7FCFAB}" destId="{9F6DA50A-FAE0-4046-8852-7AB35E32B0DD}" srcOrd="1" destOrd="0" presId="urn:microsoft.com/office/officeart/2008/layout/HalfCircleOrganizationChart"/>
    <dgm:cxn modelId="{230019D8-3A3B-4EFD-9D35-B42C8CD5A12D}" type="presParOf" srcId="{E8B713E7-1175-422F-B946-99E93C7FCFAB}" destId="{E205DD8A-8E8E-4FCA-A47D-B38215CDC5F1}" srcOrd="2" destOrd="0" presId="urn:microsoft.com/office/officeart/2008/layout/HalfCircleOrganizationChart"/>
    <dgm:cxn modelId="{F07EB15E-1E58-4A80-8E8E-D6E96911A971}" type="presParOf" srcId="{E8B713E7-1175-422F-B946-99E93C7FCFAB}" destId="{2F4E0D4B-A997-4914-8A39-C93177FC7AA4}" srcOrd="3" destOrd="0" presId="urn:microsoft.com/office/officeart/2008/layout/HalfCircleOrganizationChart"/>
    <dgm:cxn modelId="{A6B5EBDC-B53B-4601-BE43-084321F8D4EA}" type="presParOf" srcId="{18D7FF9D-DAF3-4530-8511-FE7048ED8E7B}" destId="{056E5D78-25B6-4CD4-8EFB-6581749CB391}" srcOrd="1" destOrd="0" presId="urn:microsoft.com/office/officeart/2008/layout/HalfCircleOrganizationChart"/>
    <dgm:cxn modelId="{01F7499F-8280-4500-A0BF-440A215E727C}" type="presParOf" srcId="{18D7FF9D-DAF3-4530-8511-FE7048ED8E7B}" destId="{4832C434-EF6D-48C5-8F4D-3CD034D8B2E2}" srcOrd="2" destOrd="0" presId="urn:microsoft.com/office/officeart/2008/layout/HalfCircleOrganizationChart"/>
    <dgm:cxn modelId="{DBBE0B81-94F2-4980-BD1E-BBE6765B3FA4}" type="presParOf" srcId="{C671CF0E-7E56-4BBF-B22A-0340F7B4A9B8}" destId="{A93AA0A2-A955-4667-9000-CB2E814E1874}" srcOrd="4" destOrd="0" presId="urn:microsoft.com/office/officeart/2008/layout/HalfCircleOrganizationChart"/>
    <dgm:cxn modelId="{2F448A4C-FE5F-430B-A693-85B5896DEDA3}" type="presParOf" srcId="{C671CF0E-7E56-4BBF-B22A-0340F7B4A9B8}" destId="{78F4D3C0-A711-4C87-B39E-E34CEA374CAC}" srcOrd="5" destOrd="0" presId="urn:microsoft.com/office/officeart/2008/layout/HalfCircleOrganizationChart"/>
    <dgm:cxn modelId="{C4DC84A7-AB94-446D-AD0C-ED00D1D3FE59}" type="presParOf" srcId="{78F4D3C0-A711-4C87-B39E-E34CEA374CAC}" destId="{CF56AC15-9383-485A-B47A-435BAE4A6C24}" srcOrd="0" destOrd="0" presId="urn:microsoft.com/office/officeart/2008/layout/HalfCircleOrganizationChart"/>
    <dgm:cxn modelId="{ACB14551-F074-48E5-A15C-0898DBE05BE8}" type="presParOf" srcId="{CF56AC15-9383-485A-B47A-435BAE4A6C24}" destId="{D9E4B33D-A0FF-439C-A3F9-08810D0C3B13}" srcOrd="0" destOrd="0" presId="urn:microsoft.com/office/officeart/2008/layout/HalfCircleOrganizationChart"/>
    <dgm:cxn modelId="{CAF0360F-F843-485D-A9ED-4A6080343EFA}" type="presParOf" srcId="{CF56AC15-9383-485A-B47A-435BAE4A6C24}" destId="{E274E16F-861B-4DBE-9DD1-CDD133B19FB6}" srcOrd="1" destOrd="0" presId="urn:microsoft.com/office/officeart/2008/layout/HalfCircleOrganizationChart"/>
    <dgm:cxn modelId="{779907EB-844F-4218-8269-6120C7EDA5AD}" type="presParOf" srcId="{CF56AC15-9383-485A-B47A-435BAE4A6C24}" destId="{96B6105E-1B80-4F1B-B17F-F2EA68717F1D}" srcOrd="2" destOrd="0" presId="urn:microsoft.com/office/officeart/2008/layout/HalfCircleOrganizationChart"/>
    <dgm:cxn modelId="{0DFA096E-FEFF-4905-9304-966D1C341999}" type="presParOf" srcId="{CF56AC15-9383-485A-B47A-435BAE4A6C24}" destId="{D9CF6CFA-B647-46C9-A33B-3A5E8FFD4F59}" srcOrd="3" destOrd="0" presId="urn:microsoft.com/office/officeart/2008/layout/HalfCircleOrganizationChart"/>
    <dgm:cxn modelId="{4D78595B-FA92-4858-9262-FEF4574A5AB8}" type="presParOf" srcId="{78F4D3C0-A711-4C87-B39E-E34CEA374CAC}" destId="{0B0696FF-1656-494E-9717-BD26B8CE8A41}" srcOrd="1" destOrd="0" presId="urn:microsoft.com/office/officeart/2008/layout/HalfCircleOrganizationChart"/>
    <dgm:cxn modelId="{2DD79A40-0178-45AB-8B1C-70D7EA88B671}" type="presParOf" srcId="{78F4D3C0-A711-4C87-B39E-E34CEA374CAC}" destId="{DD583688-93E3-4EAA-AF27-AACA0D2F5EAE}" srcOrd="2" destOrd="0" presId="urn:microsoft.com/office/officeart/2008/layout/HalfCircleOrganizationChart"/>
    <dgm:cxn modelId="{43D3C73F-4D91-44C0-9A8F-07FDB33FEDC7}" type="presParOf" srcId="{C671CF0E-7E56-4BBF-B22A-0340F7B4A9B8}" destId="{368EAB80-2E6C-49BE-993A-CD0C7136B44D}" srcOrd="6" destOrd="0" presId="urn:microsoft.com/office/officeart/2008/layout/HalfCircleOrganizationChart"/>
    <dgm:cxn modelId="{EC88FFE1-49F5-407F-8CDF-B999E1B8BA76}" type="presParOf" srcId="{C671CF0E-7E56-4BBF-B22A-0340F7B4A9B8}" destId="{F9E57E04-59FF-4338-B7E7-7CABE022CFBB}" srcOrd="7" destOrd="0" presId="urn:microsoft.com/office/officeart/2008/layout/HalfCircleOrganizationChart"/>
    <dgm:cxn modelId="{64183E1E-9726-4403-A84C-A6AF4F208FC3}" type="presParOf" srcId="{F9E57E04-59FF-4338-B7E7-7CABE022CFBB}" destId="{CF96202F-181A-413F-AE2A-359160C2A779}" srcOrd="0" destOrd="0" presId="urn:microsoft.com/office/officeart/2008/layout/HalfCircleOrganizationChart"/>
    <dgm:cxn modelId="{7C93E9A7-F237-46FB-8810-527160042770}" type="presParOf" srcId="{CF96202F-181A-413F-AE2A-359160C2A779}" destId="{EC9F0268-09AA-45FD-BDE9-575C654B9AF2}" srcOrd="0" destOrd="0" presId="urn:microsoft.com/office/officeart/2008/layout/HalfCircleOrganizationChart"/>
    <dgm:cxn modelId="{147C97A8-0195-4D23-990A-4F10E64CFAE1}" type="presParOf" srcId="{CF96202F-181A-413F-AE2A-359160C2A779}" destId="{CBCCE603-F162-41E6-9D82-55DB76653672}" srcOrd="1" destOrd="0" presId="urn:microsoft.com/office/officeart/2008/layout/HalfCircleOrganizationChart"/>
    <dgm:cxn modelId="{BAA16CCD-DB73-43C0-9326-4F8B1225D556}" type="presParOf" srcId="{CF96202F-181A-413F-AE2A-359160C2A779}" destId="{25F49260-FEF8-4D16-B330-A4B225E74B29}" srcOrd="2" destOrd="0" presId="urn:microsoft.com/office/officeart/2008/layout/HalfCircleOrganizationChart"/>
    <dgm:cxn modelId="{842692A8-E2CC-41BE-9322-F3608778680D}" type="presParOf" srcId="{CF96202F-181A-413F-AE2A-359160C2A779}" destId="{2BE4285D-7FD9-4FEE-919B-6740EF6E6263}" srcOrd="3" destOrd="0" presId="urn:microsoft.com/office/officeart/2008/layout/HalfCircleOrganizationChart"/>
    <dgm:cxn modelId="{89128B35-AB6D-4909-BAD6-CF344BE1A3EB}" type="presParOf" srcId="{F9E57E04-59FF-4338-B7E7-7CABE022CFBB}" destId="{468BAE45-1409-4E91-9584-66C25C2F223C}" srcOrd="1" destOrd="0" presId="urn:microsoft.com/office/officeart/2008/layout/HalfCircleOrganizationChart"/>
    <dgm:cxn modelId="{BE8E66C0-613A-40E3-AC7B-67A16B2926E3}" type="presParOf" srcId="{F9E57E04-59FF-4338-B7E7-7CABE022CFBB}" destId="{07B8EB81-C5B8-4F0B-8E37-18B7A41B6A1C}" srcOrd="2" destOrd="0" presId="urn:microsoft.com/office/officeart/2008/layout/HalfCircleOrganizationChart"/>
    <dgm:cxn modelId="{853E8F11-A7D9-47AD-B2C5-9093F9F6F1A1}" type="presParOf" srcId="{C671CF0E-7E56-4BBF-B22A-0340F7B4A9B8}" destId="{1D6EA465-DADF-4C52-A8C2-CCD727EBBC75}" srcOrd="8" destOrd="0" presId="urn:microsoft.com/office/officeart/2008/layout/HalfCircleOrganizationChart"/>
    <dgm:cxn modelId="{8F4487FE-BEB4-4BC1-A6B4-3FFF0D572512}" type="presParOf" srcId="{C671CF0E-7E56-4BBF-B22A-0340F7B4A9B8}" destId="{1BC2F4C7-E400-4169-945F-93AC66B305F9}" srcOrd="9" destOrd="0" presId="urn:microsoft.com/office/officeart/2008/layout/HalfCircleOrganizationChart"/>
    <dgm:cxn modelId="{EA8A456D-F62C-4E1D-910C-BE59AAFF4228}" type="presParOf" srcId="{1BC2F4C7-E400-4169-945F-93AC66B305F9}" destId="{169EA037-10BB-4C03-BE46-865C0012BBD6}" srcOrd="0" destOrd="0" presId="urn:microsoft.com/office/officeart/2008/layout/HalfCircleOrganizationChart"/>
    <dgm:cxn modelId="{2FD5BA91-31F7-4D5A-87E8-EDCEACE1B06A}" type="presParOf" srcId="{169EA037-10BB-4C03-BE46-865C0012BBD6}" destId="{DE8574B8-6FCC-42D0-B6E4-6989AB6764FF}" srcOrd="0" destOrd="0" presId="urn:microsoft.com/office/officeart/2008/layout/HalfCircleOrganizationChart"/>
    <dgm:cxn modelId="{0442140A-1332-4DD8-A8DC-66AB8F6E3AFD}" type="presParOf" srcId="{169EA037-10BB-4C03-BE46-865C0012BBD6}" destId="{152F5B10-19F5-43CB-BBA3-BFE3EADF57B9}" srcOrd="1" destOrd="0" presId="urn:microsoft.com/office/officeart/2008/layout/HalfCircleOrganizationChart"/>
    <dgm:cxn modelId="{DA084CE5-11A0-409F-A514-913F71282341}" type="presParOf" srcId="{169EA037-10BB-4C03-BE46-865C0012BBD6}" destId="{6BD0B03E-879C-4CD5-AEFB-9FEFAE00AA70}" srcOrd="2" destOrd="0" presId="urn:microsoft.com/office/officeart/2008/layout/HalfCircleOrganizationChart"/>
    <dgm:cxn modelId="{24906E69-5B4B-4072-B628-44CE42BC8632}" type="presParOf" srcId="{169EA037-10BB-4C03-BE46-865C0012BBD6}" destId="{E10B31E5-7E04-4D2C-84D2-8059D81D6421}" srcOrd="3" destOrd="0" presId="urn:microsoft.com/office/officeart/2008/layout/HalfCircleOrganizationChart"/>
    <dgm:cxn modelId="{141E6A2E-A5DF-4938-9C4A-EC77C80EEC85}" type="presParOf" srcId="{1BC2F4C7-E400-4169-945F-93AC66B305F9}" destId="{F12F7D2E-B665-414A-899A-0EA50E527BCB}" srcOrd="1" destOrd="0" presId="urn:microsoft.com/office/officeart/2008/layout/HalfCircleOrganizationChart"/>
    <dgm:cxn modelId="{8DCB7B65-5768-4972-96C5-C1D8085DDB08}" type="presParOf" srcId="{1BC2F4C7-E400-4169-945F-93AC66B305F9}" destId="{BB77928F-467F-4145-AE40-58E88D9BB269}" srcOrd="2" destOrd="0" presId="urn:microsoft.com/office/officeart/2008/layout/HalfCircleOrganizationChart"/>
    <dgm:cxn modelId="{05EBD9CD-0F5F-4CF8-AAEC-E6B8D2DE73B4}" type="presParOf" srcId="{C671CF0E-7E56-4BBF-B22A-0340F7B4A9B8}" destId="{70E35EE7-38BA-42AF-8F6B-B09A84BA52E7}" srcOrd="10" destOrd="0" presId="urn:microsoft.com/office/officeart/2008/layout/HalfCircleOrganizationChart"/>
    <dgm:cxn modelId="{98A59AD4-D4AF-47C6-A3B8-545D449BAEB6}" type="presParOf" srcId="{C671CF0E-7E56-4BBF-B22A-0340F7B4A9B8}" destId="{BCBDA0B3-9546-4D20-9C51-A985B185E131}" srcOrd="11" destOrd="0" presId="urn:microsoft.com/office/officeart/2008/layout/HalfCircleOrganizationChart"/>
    <dgm:cxn modelId="{4A6BA228-A1CB-4D46-9097-1EE08075A78E}" type="presParOf" srcId="{BCBDA0B3-9546-4D20-9C51-A985B185E131}" destId="{4C45B7B8-D27C-432C-A872-BEB6F431ECAC}" srcOrd="0" destOrd="0" presId="urn:microsoft.com/office/officeart/2008/layout/HalfCircleOrganizationChart"/>
    <dgm:cxn modelId="{FE22FE70-29D1-4F2C-84F3-7135AA4DA385}" type="presParOf" srcId="{4C45B7B8-D27C-432C-A872-BEB6F431ECAC}" destId="{504DA54F-8A2D-468B-9D60-0BF4CCFB278F}" srcOrd="0" destOrd="0" presId="urn:microsoft.com/office/officeart/2008/layout/HalfCircleOrganizationChart"/>
    <dgm:cxn modelId="{2DCB923B-D643-4A4C-B916-EEE26621BA2D}" type="presParOf" srcId="{4C45B7B8-D27C-432C-A872-BEB6F431ECAC}" destId="{B904A219-53ED-4FB6-BB6A-F6E8E9C95513}" srcOrd="1" destOrd="0" presId="urn:microsoft.com/office/officeart/2008/layout/HalfCircleOrganizationChart"/>
    <dgm:cxn modelId="{48853AC1-3FD1-4519-8035-740CB5F31C60}" type="presParOf" srcId="{4C45B7B8-D27C-432C-A872-BEB6F431ECAC}" destId="{B1F70F61-7C6C-47ED-94A3-5C03555B2513}" srcOrd="2" destOrd="0" presId="urn:microsoft.com/office/officeart/2008/layout/HalfCircleOrganizationChart"/>
    <dgm:cxn modelId="{B3F56A67-375E-4A68-9552-D60CD6BD42DE}" type="presParOf" srcId="{4C45B7B8-D27C-432C-A872-BEB6F431ECAC}" destId="{74C56A62-FCC3-4939-98D4-DD0F89D35046}" srcOrd="3" destOrd="0" presId="urn:microsoft.com/office/officeart/2008/layout/HalfCircleOrganizationChart"/>
    <dgm:cxn modelId="{3F58FC7C-800E-42A5-922E-33FA9CB56D29}" type="presParOf" srcId="{BCBDA0B3-9546-4D20-9C51-A985B185E131}" destId="{E254FCBB-6DF3-490E-AF22-29E035E2CAC5}" srcOrd="1" destOrd="0" presId="urn:microsoft.com/office/officeart/2008/layout/HalfCircleOrganizationChart"/>
    <dgm:cxn modelId="{AF8A8CB8-94F3-40A7-B9BB-D17BB464AF56}" type="presParOf" srcId="{BCBDA0B3-9546-4D20-9C51-A985B185E131}" destId="{C6637475-0CA9-4D8F-AD78-8E427967BBDA}" srcOrd="2" destOrd="0" presId="urn:microsoft.com/office/officeart/2008/layout/HalfCircleOrganizationChart"/>
    <dgm:cxn modelId="{FF1DF8BB-D1FE-4F97-A881-0EA8C9852223}" type="presParOf" srcId="{C671CF0E-7E56-4BBF-B22A-0340F7B4A9B8}" destId="{7BA52BD5-F766-49D3-9D61-1F73EA6EC304}" srcOrd="12" destOrd="0" presId="urn:microsoft.com/office/officeart/2008/layout/HalfCircleOrganizationChart"/>
    <dgm:cxn modelId="{3804AEA2-1839-4B02-93E4-44576080F374}" type="presParOf" srcId="{C671CF0E-7E56-4BBF-B22A-0340F7B4A9B8}" destId="{1EECBC4B-C337-4F53-A408-9C5A195057A4}" srcOrd="13" destOrd="0" presId="urn:microsoft.com/office/officeart/2008/layout/HalfCircleOrganizationChart"/>
    <dgm:cxn modelId="{6341A3FA-A419-4641-B73A-E4FBA0171ACC}" type="presParOf" srcId="{1EECBC4B-C337-4F53-A408-9C5A195057A4}" destId="{B69AADBC-57CC-4054-960E-11D7E0A39281}" srcOrd="0" destOrd="0" presId="urn:microsoft.com/office/officeart/2008/layout/HalfCircleOrganizationChart"/>
    <dgm:cxn modelId="{53AE7DFA-0BD9-4608-949C-9B0E8D1A9C13}" type="presParOf" srcId="{B69AADBC-57CC-4054-960E-11D7E0A39281}" destId="{57ABF2CF-5AC7-4210-8B7A-47B5156740A0}" srcOrd="0" destOrd="0" presId="urn:microsoft.com/office/officeart/2008/layout/HalfCircleOrganizationChart"/>
    <dgm:cxn modelId="{F4B60107-4EEF-4FCD-ACCC-BA277BE1F47E}" type="presParOf" srcId="{B69AADBC-57CC-4054-960E-11D7E0A39281}" destId="{52B9EC4D-60DA-4057-8BAF-06AE6E7F6747}" srcOrd="1" destOrd="0" presId="urn:microsoft.com/office/officeart/2008/layout/HalfCircleOrganizationChart"/>
    <dgm:cxn modelId="{4036CBCA-FA4A-4DBA-A774-F1B10F247CBE}" type="presParOf" srcId="{B69AADBC-57CC-4054-960E-11D7E0A39281}" destId="{78FD0D22-902F-4423-9F38-F82A99896B1D}" srcOrd="2" destOrd="0" presId="urn:microsoft.com/office/officeart/2008/layout/HalfCircleOrganizationChart"/>
    <dgm:cxn modelId="{ED2D1A6A-762F-47A2-A5EA-93B8915A8CD0}" type="presParOf" srcId="{B69AADBC-57CC-4054-960E-11D7E0A39281}" destId="{13B774A0-B2B5-47BA-BA58-B458E375F770}" srcOrd="3" destOrd="0" presId="urn:microsoft.com/office/officeart/2008/layout/HalfCircleOrganizationChart"/>
    <dgm:cxn modelId="{E36E639D-ACC9-4ED8-A24A-C5AA679EAD7C}" type="presParOf" srcId="{1EECBC4B-C337-4F53-A408-9C5A195057A4}" destId="{7178226F-9368-4FE1-83D1-8112B8020B39}" srcOrd="1" destOrd="0" presId="urn:microsoft.com/office/officeart/2008/layout/HalfCircleOrganizationChart"/>
    <dgm:cxn modelId="{AC469F7E-8E5E-4875-912D-F7DDD6CB562F}" type="presParOf" srcId="{1EECBC4B-C337-4F53-A408-9C5A195057A4}" destId="{608D7695-19F6-413A-B20A-A8E783B47DC1}" srcOrd="2" destOrd="0" presId="urn:microsoft.com/office/officeart/2008/layout/HalfCircleOrganizationChart"/>
    <dgm:cxn modelId="{1A0A0D50-8FCF-4AAA-8508-40EE2631400A}" type="presParOf" srcId="{A7CCF3DF-0C71-4E9A-8229-36169FD2753F}" destId="{BF8D3810-577F-4F11-9FCE-3FF9BEA3A6DB}" srcOrd="2" destOrd="0" presId="urn:microsoft.com/office/officeart/2008/layout/HalfCircleOrganizationChart"/>
    <dgm:cxn modelId="{A5DB9466-682F-4C1D-9EFD-BBE5F9A78747}" type="presParOf" srcId="{484C735B-29BB-44C1-A54A-BC44E21096A1}" destId="{F27440E8-D3E2-46B7-973D-5730E1E3F71C}" srcOrd="2" destOrd="0" presId="urn:microsoft.com/office/officeart/2008/layout/HalfCircleOrganizationChart"/>
    <dgm:cxn modelId="{26F92F2D-C9E9-4819-A5A3-B960FCEFC093}" type="presParOf" srcId="{D75325BB-5B35-41E6-83AE-FB1B3A705E01}" destId="{B64FD03A-F867-4C74-BB34-B9C6ABE544FC}" srcOrd="2" destOrd="0" presId="urn:microsoft.com/office/officeart/2008/layout/HalfCircleOrganizationChart"/>
    <dgm:cxn modelId="{75C9AF81-9E9D-4AE6-AE32-EAB788D37A41}" type="presParOf" srcId="{D75325BB-5B35-41E6-83AE-FB1B3A705E01}" destId="{B2522D29-D973-4A75-9C08-370601209F48}" srcOrd="3" destOrd="0" presId="urn:microsoft.com/office/officeart/2008/layout/HalfCircleOrganizationChart"/>
    <dgm:cxn modelId="{B60C47CC-34DC-44B6-A150-E1D01DABD58F}" type="presParOf" srcId="{B2522D29-D973-4A75-9C08-370601209F48}" destId="{14F28D97-E2A1-4CBC-89FD-2DFD876399A8}" srcOrd="0" destOrd="0" presId="urn:microsoft.com/office/officeart/2008/layout/HalfCircleOrganizationChart"/>
    <dgm:cxn modelId="{0F5D096F-431A-495D-87D9-90BF2630A5D3}" type="presParOf" srcId="{14F28D97-E2A1-4CBC-89FD-2DFD876399A8}" destId="{391C26C5-C94D-4B5E-B839-B177DC858F60}" srcOrd="0" destOrd="0" presId="urn:microsoft.com/office/officeart/2008/layout/HalfCircleOrganizationChart"/>
    <dgm:cxn modelId="{9BE3A33C-6E88-4466-B3BA-9038D26254E3}" type="presParOf" srcId="{14F28D97-E2A1-4CBC-89FD-2DFD876399A8}" destId="{9D510FDE-1FA5-4524-878A-C061FDF012F1}" srcOrd="1" destOrd="0" presId="urn:microsoft.com/office/officeart/2008/layout/HalfCircleOrganizationChart"/>
    <dgm:cxn modelId="{D953A445-D756-47DB-9E37-752063E11BD1}" type="presParOf" srcId="{14F28D97-E2A1-4CBC-89FD-2DFD876399A8}" destId="{2F12D152-CEA9-48D1-90CB-2D31F8127ABC}" srcOrd="2" destOrd="0" presId="urn:microsoft.com/office/officeart/2008/layout/HalfCircleOrganizationChart"/>
    <dgm:cxn modelId="{6B114072-AA47-429B-AAEC-FBF849841F7D}" type="presParOf" srcId="{14F28D97-E2A1-4CBC-89FD-2DFD876399A8}" destId="{3F4FD907-1178-40DB-AC1F-6AB10822A4A4}" srcOrd="3" destOrd="0" presId="urn:microsoft.com/office/officeart/2008/layout/HalfCircleOrganizationChart"/>
    <dgm:cxn modelId="{DD011D0A-1130-4FE6-A3BD-11A97D7D6D80}" type="presParOf" srcId="{B2522D29-D973-4A75-9C08-370601209F48}" destId="{20804E04-AD0B-4373-87E9-DD0133E2506A}" srcOrd="1" destOrd="0" presId="urn:microsoft.com/office/officeart/2008/layout/HalfCircleOrganizationChart"/>
    <dgm:cxn modelId="{C3465F65-4CEF-474D-A482-6577AE4584E1}" type="presParOf" srcId="{20804E04-AD0B-4373-87E9-DD0133E2506A}" destId="{54A87A2C-716A-4C85-962F-1BFEECC74356}" srcOrd="0" destOrd="0" presId="urn:microsoft.com/office/officeart/2008/layout/HalfCircleOrganizationChart"/>
    <dgm:cxn modelId="{FF8C000D-ECBF-4F42-8160-8E4F2FFEDBB6}" type="presParOf" srcId="{20804E04-AD0B-4373-87E9-DD0133E2506A}" destId="{55A293B8-EA38-491D-82CE-645231F7C504}" srcOrd="1" destOrd="0" presId="urn:microsoft.com/office/officeart/2008/layout/HalfCircleOrganizationChart"/>
    <dgm:cxn modelId="{C7693160-5385-494A-B39C-CADB28CA8FD8}" type="presParOf" srcId="{55A293B8-EA38-491D-82CE-645231F7C504}" destId="{2E2E5591-5008-4C07-87B4-C8F5C154DFE5}" srcOrd="0" destOrd="0" presId="urn:microsoft.com/office/officeart/2008/layout/HalfCircleOrganizationChart"/>
    <dgm:cxn modelId="{C5AC9074-351F-44FB-AD57-28DD716AAFFC}" type="presParOf" srcId="{2E2E5591-5008-4C07-87B4-C8F5C154DFE5}" destId="{BB5EE5BB-5174-4774-A1A0-BD1A341E440F}" srcOrd="0" destOrd="0" presId="urn:microsoft.com/office/officeart/2008/layout/HalfCircleOrganizationChart"/>
    <dgm:cxn modelId="{D2C8DAD0-2012-4BF8-8C27-340CC5B91244}" type="presParOf" srcId="{2E2E5591-5008-4C07-87B4-C8F5C154DFE5}" destId="{09A25795-C40A-4733-A184-AA83FE2C5C26}" srcOrd="1" destOrd="0" presId="urn:microsoft.com/office/officeart/2008/layout/HalfCircleOrganizationChart"/>
    <dgm:cxn modelId="{5F0677C4-BEF9-41FE-A4C7-8665FA97B107}" type="presParOf" srcId="{2E2E5591-5008-4C07-87B4-C8F5C154DFE5}" destId="{A5EA3874-6035-4B69-ACA7-FB85C17A9072}" srcOrd="2" destOrd="0" presId="urn:microsoft.com/office/officeart/2008/layout/HalfCircleOrganizationChart"/>
    <dgm:cxn modelId="{47C60AFC-59FB-48D6-B30C-11426C12322F}" type="presParOf" srcId="{2E2E5591-5008-4C07-87B4-C8F5C154DFE5}" destId="{D459E85D-6B8F-4FA2-A7D1-82E661969562}" srcOrd="3" destOrd="0" presId="urn:microsoft.com/office/officeart/2008/layout/HalfCircleOrganizationChart"/>
    <dgm:cxn modelId="{08ACCBA2-C0FF-4407-8379-AD9325AFEEDE}" type="presParOf" srcId="{55A293B8-EA38-491D-82CE-645231F7C504}" destId="{DE0980AF-F94C-481A-ABC1-EBEBD3322579}" srcOrd="1" destOrd="0" presId="urn:microsoft.com/office/officeart/2008/layout/HalfCircleOrganizationChart"/>
    <dgm:cxn modelId="{54749CFE-5DA2-49FD-9E85-438B22236635}" type="presParOf" srcId="{DE0980AF-F94C-481A-ABC1-EBEBD3322579}" destId="{592B0EF8-9A1A-4759-B1D4-F4692F27DFF7}" srcOrd="0" destOrd="0" presId="urn:microsoft.com/office/officeart/2008/layout/HalfCircleOrganizationChart"/>
    <dgm:cxn modelId="{F2C3E32D-3BB1-4C5C-8F5C-B99901ED8E6E}" type="presParOf" srcId="{DE0980AF-F94C-481A-ABC1-EBEBD3322579}" destId="{224D9518-86BA-4F45-BE97-4370B32B48AF}" srcOrd="1" destOrd="0" presId="urn:microsoft.com/office/officeart/2008/layout/HalfCircleOrganizationChart"/>
    <dgm:cxn modelId="{19D4324D-F173-4C69-B6A9-B96AA873EFFA}" type="presParOf" srcId="{224D9518-86BA-4F45-BE97-4370B32B48AF}" destId="{7B7824F1-AC97-46C9-8E46-D66F5FF8C01E}" srcOrd="0" destOrd="0" presId="urn:microsoft.com/office/officeart/2008/layout/HalfCircleOrganizationChart"/>
    <dgm:cxn modelId="{9C906A4A-E230-4486-8F18-7C635E3CF908}" type="presParOf" srcId="{7B7824F1-AC97-46C9-8E46-D66F5FF8C01E}" destId="{EEB5F39D-1ED5-47BF-A883-34FDAE5221B7}" srcOrd="0" destOrd="0" presId="urn:microsoft.com/office/officeart/2008/layout/HalfCircleOrganizationChart"/>
    <dgm:cxn modelId="{13CBEED9-7724-4D2B-A7C7-FEF2C32CD5F8}" type="presParOf" srcId="{7B7824F1-AC97-46C9-8E46-D66F5FF8C01E}" destId="{466BA11D-FF09-4922-8157-F51037DCF75D}" srcOrd="1" destOrd="0" presId="urn:microsoft.com/office/officeart/2008/layout/HalfCircleOrganizationChart"/>
    <dgm:cxn modelId="{DE964321-F6A7-4D6C-9C12-B9F08964C4E1}" type="presParOf" srcId="{7B7824F1-AC97-46C9-8E46-D66F5FF8C01E}" destId="{2CAAC6D4-0432-47BB-8D48-2BA12F3EA9D8}" srcOrd="2" destOrd="0" presId="urn:microsoft.com/office/officeart/2008/layout/HalfCircleOrganizationChart"/>
    <dgm:cxn modelId="{89D5070B-719B-4FC6-9009-D51BF6C593DD}" type="presParOf" srcId="{7B7824F1-AC97-46C9-8E46-D66F5FF8C01E}" destId="{6F90E4C0-6B95-41DA-A50D-A06649B78D6A}" srcOrd="3" destOrd="0" presId="urn:microsoft.com/office/officeart/2008/layout/HalfCircleOrganizationChart"/>
    <dgm:cxn modelId="{6CAC2337-23A7-4AF5-9F8D-F0ACB2852C05}" type="presParOf" srcId="{224D9518-86BA-4F45-BE97-4370B32B48AF}" destId="{811F4BD3-B05D-4847-8513-5686227F99B3}" srcOrd="1" destOrd="0" presId="urn:microsoft.com/office/officeart/2008/layout/HalfCircleOrganizationChart"/>
    <dgm:cxn modelId="{01F4ECD3-FBB4-41E3-AF2E-3FCFA3A1AA21}" type="presParOf" srcId="{224D9518-86BA-4F45-BE97-4370B32B48AF}" destId="{3DDF2641-9644-4E29-A7F4-04389ECE4586}" srcOrd="2" destOrd="0" presId="urn:microsoft.com/office/officeart/2008/layout/HalfCircleOrganizationChart"/>
    <dgm:cxn modelId="{EDE44098-6750-4AB0-BA4B-768FBACAAE06}" type="presParOf" srcId="{DE0980AF-F94C-481A-ABC1-EBEBD3322579}" destId="{8DC5F7F7-7EA7-4C59-8732-994F4241BC4A}" srcOrd="2" destOrd="0" presId="urn:microsoft.com/office/officeart/2008/layout/HalfCircleOrganizationChart"/>
    <dgm:cxn modelId="{26B327E2-1D7A-4E99-8E01-70F805E4A32E}" type="presParOf" srcId="{DE0980AF-F94C-481A-ABC1-EBEBD3322579}" destId="{246B73C1-105A-4927-979F-6A15DC2EDF27}" srcOrd="3" destOrd="0" presId="urn:microsoft.com/office/officeart/2008/layout/HalfCircleOrganizationChart"/>
    <dgm:cxn modelId="{0BC181B8-A6E7-43CE-8A30-55F07B2D6CF7}" type="presParOf" srcId="{246B73C1-105A-4927-979F-6A15DC2EDF27}" destId="{22A83557-C2F4-4756-B1F7-4EAD87315299}" srcOrd="0" destOrd="0" presId="urn:microsoft.com/office/officeart/2008/layout/HalfCircleOrganizationChart"/>
    <dgm:cxn modelId="{E42978E1-C493-4FE8-95E8-9E4F04AC906D}" type="presParOf" srcId="{22A83557-C2F4-4756-B1F7-4EAD87315299}" destId="{E8FD6DE2-B5CC-4A99-9702-5A2345E31F67}" srcOrd="0" destOrd="0" presId="urn:microsoft.com/office/officeart/2008/layout/HalfCircleOrganizationChart"/>
    <dgm:cxn modelId="{183C3DC4-D6CF-4A3F-8586-29D93D08CBBA}" type="presParOf" srcId="{22A83557-C2F4-4756-B1F7-4EAD87315299}" destId="{2106AB97-926E-4478-8AC9-39E5897C772C}" srcOrd="1" destOrd="0" presId="urn:microsoft.com/office/officeart/2008/layout/HalfCircleOrganizationChart"/>
    <dgm:cxn modelId="{6910FE28-0B8C-4C09-B80F-7C76D67AC6B3}" type="presParOf" srcId="{22A83557-C2F4-4756-B1F7-4EAD87315299}" destId="{2DAE6729-603E-480D-B6C3-872F7938CD82}" srcOrd="2" destOrd="0" presId="urn:microsoft.com/office/officeart/2008/layout/HalfCircleOrganizationChart"/>
    <dgm:cxn modelId="{36C2F217-2052-472F-BB59-9A8EDD9B040F}" type="presParOf" srcId="{22A83557-C2F4-4756-B1F7-4EAD87315299}" destId="{225C1A86-87E9-4490-952F-644A982DF28A}" srcOrd="3" destOrd="0" presId="urn:microsoft.com/office/officeart/2008/layout/HalfCircleOrganizationChart"/>
    <dgm:cxn modelId="{B493D4D2-9E7A-48CC-A8D6-18C09A419A10}" type="presParOf" srcId="{246B73C1-105A-4927-979F-6A15DC2EDF27}" destId="{7C0B3189-13D7-451C-8F2A-9B8A3E9F6BF4}" srcOrd="1" destOrd="0" presId="urn:microsoft.com/office/officeart/2008/layout/HalfCircleOrganizationChart"/>
    <dgm:cxn modelId="{B5EBA529-392A-41B4-8B72-11977A5509AD}" type="presParOf" srcId="{246B73C1-105A-4927-979F-6A15DC2EDF27}" destId="{BC14C06D-F199-4C61-BA7F-7E4BDE2CABB7}" srcOrd="2" destOrd="0" presId="urn:microsoft.com/office/officeart/2008/layout/HalfCircleOrganizationChart"/>
    <dgm:cxn modelId="{EA7F96B4-AF23-4DF6-8083-31B7F6C8C3E6}" type="presParOf" srcId="{DE0980AF-F94C-481A-ABC1-EBEBD3322579}" destId="{26F03B15-63FF-4A0C-A5DF-661A628D3334}" srcOrd="4" destOrd="0" presId="urn:microsoft.com/office/officeart/2008/layout/HalfCircleOrganizationChart"/>
    <dgm:cxn modelId="{F94FB943-1754-4E07-90A7-130131D753E6}" type="presParOf" srcId="{DE0980AF-F94C-481A-ABC1-EBEBD3322579}" destId="{589304F1-237A-408D-8C76-38086135E234}" srcOrd="5" destOrd="0" presId="urn:microsoft.com/office/officeart/2008/layout/HalfCircleOrganizationChart"/>
    <dgm:cxn modelId="{DEC6A00F-3EC3-4AED-8EA3-E8C4566AD18A}" type="presParOf" srcId="{589304F1-237A-408D-8C76-38086135E234}" destId="{779B59DA-6FCB-4094-89B3-4746A95F12FC}" srcOrd="0" destOrd="0" presId="urn:microsoft.com/office/officeart/2008/layout/HalfCircleOrganizationChart"/>
    <dgm:cxn modelId="{DF437FC6-AAAA-4CBC-8BA5-DA42C8D62AEC}" type="presParOf" srcId="{779B59DA-6FCB-4094-89B3-4746A95F12FC}" destId="{7FC75230-9319-4A03-AA14-8E66BFF8DEE4}" srcOrd="0" destOrd="0" presId="urn:microsoft.com/office/officeart/2008/layout/HalfCircleOrganizationChart"/>
    <dgm:cxn modelId="{E479A60F-784A-41C5-938A-DBD4D1DF4407}" type="presParOf" srcId="{779B59DA-6FCB-4094-89B3-4746A95F12FC}" destId="{8F6E3648-6990-4821-9F3C-908CF69CCF64}" srcOrd="1" destOrd="0" presId="urn:microsoft.com/office/officeart/2008/layout/HalfCircleOrganizationChart"/>
    <dgm:cxn modelId="{2F2310A3-0DC8-40D1-8BC9-B48B2F897805}" type="presParOf" srcId="{779B59DA-6FCB-4094-89B3-4746A95F12FC}" destId="{3FAC8E8D-98DA-455D-B1B8-41713F0061CD}" srcOrd="2" destOrd="0" presId="urn:microsoft.com/office/officeart/2008/layout/HalfCircleOrganizationChart"/>
    <dgm:cxn modelId="{47B6B2E5-7C90-4326-8FEF-DB9E4E83ECA9}" type="presParOf" srcId="{779B59DA-6FCB-4094-89B3-4746A95F12FC}" destId="{8154BE81-EE7C-46B3-B859-FA50A59F18E5}" srcOrd="3" destOrd="0" presId="urn:microsoft.com/office/officeart/2008/layout/HalfCircleOrganizationChart"/>
    <dgm:cxn modelId="{3FB329B8-66F1-4ED5-8A11-F5D58F608250}" type="presParOf" srcId="{589304F1-237A-408D-8C76-38086135E234}" destId="{527FB471-C9E3-4E6D-8E5B-DDF796CBAD87}" srcOrd="1" destOrd="0" presId="urn:microsoft.com/office/officeart/2008/layout/HalfCircleOrganizationChart"/>
    <dgm:cxn modelId="{FF79281D-9374-42B4-9005-72977C432E4B}" type="presParOf" srcId="{589304F1-237A-408D-8C76-38086135E234}" destId="{4A0DCCBB-C9B6-4101-B98C-9E669133E98F}" srcOrd="2" destOrd="0" presId="urn:microsoft.com/office/officeart/2008/layout/HalfCircleOrganizationChart"/>
    <dgm:cxn modelId="{1E146DF2-07F3-4823-A866-E7B5DC133C26}" type="presParOf" srcId="{55A293B8-EA38-491D-82CE-645231F7C504}" destId="{40683702-9925-4960-AD68-0381D9103A10}" srcOrd="2" destOrd="0" presId="urn:microsoft.com/office/officeart/2008/layout/HalfCircleOrganizationChart"/>
    <dgm:cxn modelId="{5860DC9F-51C8-4562-98E1-D510E2D8B101}" type="presParOf" srcId="{20804E04-AD0B-4373-87E9-DD0133E2506A}" destId="{27259F0C-97AA-4E75-83FC-592F665BCBD7}" srcOrd="2" destOrd="0" presId="urn:microsoft.com/office/officeart/2008/layout/HalfCircleOrganizationChart"/>
    <dgm:cxn modelId="{9390049F-D1C7-41E0-A002-DF80BAE43774}" type="presParOf" srcId="{20804E04-AD0B-4373-87E9-DD0133E2506A}" destId="{23AD2322-8DF5-435A-B659-F2DFD56229FE}" srcOrd="3" destOrd="0" presId="urn:microsoft.com/office/officeart/2008/layout/HalfCircleOrganizationChart"/>
    <dgm:cxn modelId="{FA9F7FC5-31F1-491C-AF3D-9DDC6DDB583B}" type="presParOf" srcId="{23AD2322-8DF5-435A-B659-F2DFD56229FE}" destId="{A36B744F-D767-416D-AD4B-3347C9B2C2C5}" srcOrd="0" destOrd="0" presId="urn:microsoft.com/office/officeart/2008/layout/HalfCircleOrganizationChart"/>
    <dgm:cxn modelId="{2D842583-45BA-4B83-801D-297BD92198C3}" type="presParOf" srcId="{A36B744F-D767-416D-AD4B-3347C9B2C2C5}" destId="{01775015-8D72-4132-B064-CF970FE2D030}" srcOrd="0" destOrd="0" presId="urn:microsoft.com/office/officeart/2008/layout/HalfCircleOrganizationChart"/>
    <dgm:cxn modelId="{CE5D63E3-D4A9-4008-8938-2B3F30933DB1}" type="presParOf" srcId="{A36B744F-D767-416D-AD4B-3347C9B2C2C5}" destId="{CEA8E07A-A703-41A7-82A1-4045CB94C34F}" srcOrd="1" destOrd="0" presId="urn:microsoft.com/office/officeart/2008/layout/HalfCircleOrganizationChart"/>
    <dgm:cxn modelId="{205807D5-0710-4F67-BE19-1D5CA6C3F983}" type="presParOf" srcId="{A36B744F-D767-416D-AD4B-3347C9B2C2C5}" destId="{E8ED191B-1161-4635-AEDF-98F5D5A8D532}" srcOrd="2" destOrd="0" presId="urn:microsoft.com/office/officeart/2008/layout/HalfCircleOrganizationChart"/>
    <dgm:cxn modelId="{7151C2E7-1D98-465E-8DC1-E61387DF2A54}" type="presParOf" srcId="{A36B744F-D767-416D-AD4B-3347C9B2C2C5}" destId="{F8A56187-B866-4182-9174-5B9E5EA7D1AE}" srcOrd="3" destOrd="0" presId="urn:microsoft.com/office/officeart/2008/layout/HalfCircleOrganizationChart"/>
    <dgm:cxn modelId="{E3CC0559-EC48-4CDD-A65A-2795CA18A80B}" type="presParOf" srcId="{23AD2322-8DF5-435A-B659-F2DFD56229FE}" destId="{2FB3E0C1-00E4-4AB0-95DE-4EE9324CDCC0}" srcOrd="1" destOrd="0" presId="urn:microsoft.com/office/officeart/2008/layout/HalfCircleOrganizationChart"/>
    <dgm:cxn modelId="{60864814-B84D-4E39-81C9-083DC9888D03}" type="presParOf" srcId="{2FB3E0C1-00E4-4AB0-95DE-4EE9324CDCC0}" destId="{DC5C9941-D79B-4A16-B1B9-F2D5FC4730C0}" srcOrd="0" destOrd="0" presId="urn:microsoft.com/office/officeart/2008/layout/HalfCircleOrganizationChart"/>
    <dgm:cxn modelId="{2E6EADBB-9EEA-47C5-8155-E0C05A8DB771}" type="presParOf" srcId="{2FB3E0C1-00E4-4AB0-95DE-4EE9324CDCC0}" destId="{4C6400A2-9D4D-4416-9319-B90AA18AB7BC}" srcOrd="1" destOrd="0" presId="urn:microsoft.com/office/officeart/2008/layout/HalfCircleOrganizationChart"/>
    <dgm:cxn modelId="{5C21ED56-35E5-472C-8B64-1D4EFECBB55D}" type="presParOf" srcId="{4C6400A2-9D4D-4416-9319-B90AA18AB7BC}" destId="{6770259D-D000-417B-A2BB-FD4D9F40AC5E}" srcOrd="0" destOrd="0" presId="urn:microsoft.com/office/officeart/2008/layout/HalfCircleOrganizationChart"/>
    <dgm:cxn modelId="{7AC528A2-D715-4B67-B11A-5AC7DA3F02BD}" type="presParOf" srcId="{6770259D-D000-417B-A2BB-FD4D9F40AC5E}" destId="{A8189678-4CB1-42E2-B94F-A76E6F837B46}" srcOrd="0" destOrd="0" presId="urn:microsoft.com/office/officeart/2008/layout/HalfCircleOrganizationChart"/>
    <dgm:cxn modelId="{69C771F9-4602-432F-8E7E-2E16B31FA477}" type="presParOf" srcId="{6770259D-D000-417B-A2BB-FD4D9F40AC5E}" destId="{D45A7836-E801-407D-9E2D-FA12FB8270EC}" srcOrd="1" destOrd="0" presId="urn:microsoft.com/office/officeart/2008/layout/HalfCircleOrganizationChart"/>
    <dgm:cxn modelId="{C5EC0F78-8386-4827-96EE-B29FED8FD1DB}" type="presParOf" srcId="{6770259D-D000-417B-A2BB-FD4D9F40AC5E}" destId="{F93B085B-AEFD-41A4-9682-778C41F68EF8}" srcOrd="2" destOrd="0" presId="urn:microsoft.com/office/officeart/2008/layout/HalfCircleOrganizationChart"/>
    <dgm:cxn modelId="{283657B3-11CA-4D12-8E92-F12E39041AB9}" type="presParOf" srcId="{6770259D-D000-417B-A2BB-FD4D9F40AC5E}" destId="{1698658E-2840-4DE6-8314-657817B8F469}" srcOrd="3" destOrd="0" presId="urn:microsoft.com/office/officeart/2008/layout/HalfCircleOrganizationChart"/>
    <dgm:cxn modelId="{B6909AB9-0F27-43C9-A297-563AA823237D}" type="presParOf" srcId="{4C6400A2-9D4D-4416-9319-B90AA18AB7BC}" destId="{CCAB6867-97BE-4D18-8171-AE64B992956E}" srcOrd="1" destOrd="0" presId="urn:microsoft.com/office/officeart/2008/layout/HalfCircleOrganizationChart"/>
    <dgm:cxn modelId="{C125F626-665B-4B5D-8396-DC290BE13773}" type="presParOf" srcId="{4C6400A2-9D4D-4416-9319-B90AA18AB7BC}" destId="{17FAA604-711A-44F6-A9FA-5B3493CB374C}" srcOrd="2" destOrd="0" presId="urn:microsoft.com/office/officeart/2008/layout/HalfCircleOrganizationChart"/>
    <dgm:cxn modelId="{7B69ECC4-5668-426A-8BCF-B7EBB163C2D0}" type="presParOf" srcId="{23AD2322-8DF5-435A-B659-F2DFD56229FE}" destId="{7BB52495-CD03-4F62-938E-3C464BCA3FC7}" srcOrd="2" destOrd="0" presId="urn:microsoft.com/office/officeart/2008/layout/HalfCircleOrganizationChart"/>
    <dgm:cxn modelId="{E8BC6737-F161-4194-96CA-144957520141}" type="presParOf" srcId="{B2522D29-D973-4A75-9C08-370601209F48}" destId="{C421849E-5072-431F-B6A5-F90D9D05CE6F}" srcOrd="2" destOrd="0" presId="urn:microsoft.com/office/officeart/2008/layout/HalfCircleOrganizationChart"/>
    <dgm:cxn modelId="{5D1F0041-06CE-4ABD-8E62-FED92FFFD2E5}" type="presParOf" srcId="{D75325BB-5B35-41E6-83AE-FB1B3A705E01}" destId="{F0311CE0-C89B-432C-BD53-630950917ECB}" srcOrd="4" destOrd="0" presId="urn:microsoft.com/office/officeart/2008/layout/HalfCircleOrganizationChart"/>
    <dgm:cxn modelId="{403B248A-AAFF-4278-9EE4-A2099156887B}" type="presParOf" srcId="{D75325BB-5B35-41E6-83AE-FB1B3A705E01}" destId="{CF3A7F40-4196-4FA8-A870-B2F9928CF2BA}" srcOrd="5" destOrd="0" presId="urn:microsoft.com/office/officeart/2008/layout/HalfCircleOrganizationChart"/>
    <dgm:cxn modelId="{A6A3D19E-8F9B-4286-8ECA-8CFF33CC5D7C}" type="presParOf" srcId="{CF3A7F40-4196-4FA8-A870-B2F9928CF2BA}" destId="{025CAB26-AA40-4AF4-B1D1-8A29F1EB6F2B}" srcOrd="0" destOrd="0" presId="urn:microsoft.com/office/officeart/2008/layout/HalfCircleOrganizationChart"/>
    <dgm:cxn modelId="{EA0BA9E6-2F3B-447D-AD9D-6864874FF60C}" type="presParOf" srcId="{025CAB26-AA40-4AF4-B1D1-8A29F1EB6F2B}" destId="{CAF2447F-9362-4179-A456-F9506AAA340B}" srcOrd="0" destOrd="0" presId="urn:microsoft.com/office/officeart/2008/layout/HalfCircleOrganizationChart"/>
    <dgm:cxn modelId="{62009ED3-D637-46D0-9F2C-54E37D441521}" type="presParOf" srcId="{025CAB26-AA40-4AF4-B1D1-8A29F1EB6F2B}" destId="{C5BDDEA2-6960-4949-A320-A46350E6E7B4}" srcOrd="1" destOrd="0" presId="urn:microsoft.com/office/officeart/2008/layout/HalfCircleOrganizationChart"/>
    <dgm:cxn modelId="{3DAD112F-0367-42D1-8831-079D43760523}" type="presParOf" srcId="{025CAB26-AA40-4AF4-B1D1-8A29F1EB6F2B}" destId="{1173D0F4-3EC4-4A46-9AD0-1ED0FFECBD37}" srcOrd="2" destOrd="0" presId="urn:microsoft.com/office/officeart/2008/layout/HalfCircleOrganizationChart"/>
    <dgm:cxn modelId="{B28638AE-CC7D-428B-BFB5-2554408CC40D}" type="presParOf" srcId="{025CAB26-AA40-4AF4-B1D1-8A29F1EB6F2B}" destId="{B4413DC9-C460-4F38-B68C-239BCBCF630F}" srcOrd="3" destOrd="0" presId="urn:microsoft.com/office/officeart/2008/layout/HalfCircleOrganizationChart"/>
    <dgm:cxn modelId="{711125FE-0760-4B46-97B1-208B63C14BD4}" type="presParOf" srcId="{CF3A7F40-4196-4FA8-A870-B2F9928CF2BA}" destId="{64BABA5E-C9CF-46E9-9598-EB792318CB9B}" srcOrd="1" destOrd="0" presId="urn:microsoft.com/office/officeart/2008/layout/HalfCircleOrganizationChart"/>
    <dgm:cxn modelId="{A51CC4D8-3A91-4B04-AE20-9A19913B9158}" type="presParOf" srcId="{64BABA5E-C9CF-46E9-9598-EB792318CB9B}" destId="{39F61525-3461-41A9-9FF5-E6C0FB97E64E}" srcOrd="0" destOrd="0" presId="urn:microsoft.com/office/officeart/2008/layout/HalfCircleOrganizationChart"/>
    <dgm:cxn modelId="{07AC90FF-4776-47B9-99A1-B493EB1CC6CD}" type="presParOf" srcId="{64BABA5E-C9CF-46E9-9598-EB792318CB9B}" destId="{355422FE-B697-49AF-91CE-9725D75AAE5E}" srcOrd="1" destOrd="0" presId="urn:microsoft.com/office/officeart/2008/layout/HalfCircleOrganizationChart"/>
    <dgm:cxn modelId="{9A20FE05-765E-4F67-A10B-3E05E6F02EDC}" type="presParOf" srcId="{355422FE-B697-49AF-91CE-9725D75AAE5E}" destId="{BF8EE17A-E109-4012-A95D-4BC66B16B99C}" srcOrd="0" destOrd="0" presId="urn:microsoft.com/office/officeart/2008/layout/HalfCircleOrganizationChart"/>
    <dgm:cxn modelId="{189C84E7-85E3-4E8A-8E45-6C97BD40564A}" type="presParOf" srcId="{BF8EE17A-E109-4012-A95D-4BC66B16B99C}" destId="{EADC74D5-14E0-4DE7-9786-E8F15C7CDD6B}" srcOrd="0" destOrd="0" presId="urn:microsoft.com/office/officeart/2008/layout/HalfCircleOrganizationChart"/>
    <dgm:cxn modelId="{99F92B33-9348-4BEF-8066-FDE2D2AEDF02}" type="presParOf" srcId="{BF8EE17A-E109-4012-A95D-4BC66B16B99C}" destId="{EFA7A437-6EAF-43D8-93A3-A2547C8F4A2F}" srcOrd="1" destOrd="0" presId="urn:microsoft.com/office/officeart/2008/layout/HalfCircleOrganizationChart"/>
    <dgm:cxn modelId="{58C56705-93B7-4E3E-93E9-81B6ED57A28D}" type="presParOf" srcId="{BF8EE17A-E109-4012-A95D-4BC66B16B99C}" destId="{260B55D5-CEC0-4623-B531-874268B8CB7C}" srcOrd="2" destOrd="0" presId="urn:microsoft.com/office/officeart/2008/layout/HalfCircleOrganizationChart"/>
    <dgm:cxn modelId="{B88E27A1-7401-4BFB-87AE-BBEAC0C10761}" type="presParOf" srcId="{BF8EE17A-E109-4012-A95D-4BC66B16B99C}" destId="{F152B65C-2B74-4005-952A-E0AED2421FEA}" srcOrd="3" destOrd="0" presId="urn:microsoft.com/office/officeart/2008/layout/HalfCircleOrganizationChart"/>
    <dgm:cxn modelId="{89C443FB-9681-4FBA-AB1C-5682B1567329}" type="presParOf" srcId="{355422FE-B697-49AF-91CE-9725D75AAE5E}" destId="{AD0E6F82-6EB2-444E-B678-699F1EB4DDDB}" srcOrd="1" destOrd="0" presId="urn:microsoft.com/office/officeart/2008/layout/HalfCircleOrganizationChart"/>
    <dgm:cxn modelId="{110435F5-4EE5-40E9-AEFA-FC6F669E8AD1}" type="presParOf" srcId="{AD0E6F82-6EB2-444E-B678-699F1EB4DDDB}" destId="{41B2C489-EA66-4071-8933-1C0DD65855A5}" srcOrd="0" destOrd="0" presId="urn:microsoft.com/office/officeart/2008/layout/HalfCircleOrganizationChart"/>
    <dgm:cxn modelId="{D45E9539-F36A-4F44-82AF-8DA803B9AAD4}" type="presParOf" srcId="{AD0E6F82-6EB2-444E-B678-699F1EB4DDDB}" destId="{0A36DB15-D796-44E2-9C09-E2224033B668}" srcOrd="1" destOrd="0" presId="urn:microsoft.com/office/officeart/2008/layout/HalfCircleOrganizationChart"/>
    <dgm:cxn modelId="{AB3DF767-937C-4FDB-880C-CB99C60CF932}" type="presParOf" srcId="{0A36DB15-D796-44E2-9C09-E2224033B668}" destId="{5810A012-34C2-45EA-864B-0E50F79B0179}" srcOrd="0" destOrd="0" presId="urn:microsoft.com/office/officeart/2008/layout/HalfCircleOrganizationChart"/>
    <dgm:cxn modelId="{F0A93D70-C725-4D92-8130-B00F0E8A76F7}" type="presParOf" srcId="{5810A012-34C2-45EA-864B-0E50F79B0179}" destId="{4837AC8A-B4A2-4F55-8E98-D49200E550D5}" srcOrd="0" destOrd="0" presId="urn:microsoft.com/office/officeart/2008/layout/HalfCircleOrganizationChart"/>
    <dgm:cxn modelId="{074BFDE7-E2C7-4139-837E-28F5420890E6}" type="presParOf" srcId="{5810A012-34C2-45EA-864B-0E50F79B0179}" destId="{2BAA6B94-0FB3-48E4-8FD8-7CCE55137B26}" srcOrd="1" destOrd="0" presId="urn:microsoft.com/office/officeart/2008/layout/HalfCircleOrganizationChart"/>
    <dgm:cxn modelId="{FBA25B51-E25C-45FC-B2F3-BAEC5B615BFD}" type="presParOf" srcId="{5810A012-34C2-45EA-864B-0E50F79B0179}" destId="{3AB742B1-910E-4C34-A5EC-7FEBD884BAD2}" srcOrd="2" destOrd="0" presId="urn:microsoft.com/office/officeart/2008/layout/HalfCircleOrganizationChart"/>
    <dgm:cxn modelId="{37FC866F-C0CB-45BF-B9C9-E8CC2C7E6939}" type="presParOf" srcId="{5810A012-34C2-45EA-864B-0E50F79B0179}" destId="{21F9F8C3-FD21-4984-84C5-DB0AE7FD0023}" srcOrd="3" destOrd="0" presId="urn:microsoft.com/office/officeart/2008/layout/HalfCircleOrganizationChart"/>
    <dgm:cxn modelId="{3BBA7E80-AC4B-40D1-A062-2D156DA3C559}" type="presParOf" srcId="{0A36DB15-D796-44E2-9C09-E2224033B668}" destId="{22B500B3-0120-42B0-804B-51F051BE660D}" srcOrd="1" destOrd="0" presId="urn:microsoft.com/office/officeart/2008/layout/HalfCircleOrganizationChart"/>
    <dgm:cxn modelId="{BC69E179-DEC3-42F1-9417-AE0785706F1A}" type="presParOf" srcId="{0A36DB15-D796-44E2-9C09-E2224033B668}" destId="{C5BEC86B-D025-4652-BDBD-FD146D3B12C9}" srcOrd="2" destOrd="0" presId="urn:microsoft.com/office/officeart/2008/layout/HalfCircleOrganizationChart"/>
    <dgm:cxn modelId="{5DD30A34-1F52-48A0-8179-D0646F6C943A}" type="presParOf" srcId="{355422FE-B697-49AF-91CE-9725D75AAE5E}" destId="{70062C62-C4C4-431F-A17F-B014DF3B435A}" srcOrd="2" destOrd="0" presId="urn:microsoft.com/office/officeart/2008/layout/HalfCircleOrganizationChart"/>
    <dgm:cxn modelId="{9206AEA4-50CE-42A7-961A-0FA13D20EA0A}" type="presParOf" srcId="{CF3A7F40-4196-4FA8-A870-B2F9928CF2BA}" destId="{53E1101A-69FE-457D-B492-34028B1A1668}" srcOrd="2" destOrd="0" presId="urn:microsoft.com/office/officeart/2008/layout/HalfCircleOrganizationChart"/>
    <dgm:cxn modelId="{D7245D49-E15C-45DE-A76A-0E91A5EF484A}" type="presParOf" srcId="{D75325BB-5B35-41E6-83AE-FB1B3A705E01}" destId="{58DACF78-0F5A-4721-B287-7F744D06971B}" srcOrd="6" destOrd="0" presId="urn:microsoft.com/office/officeart/2008/layout/HalfCircleOrganizationChart"/>
    <dgm:cxn modelId="{4855F4F4-FBE2-4FD9-A7BE-DCF46033A20D}" type="presParOf" srcId="{D75325BB-5B35-41E6-83AE-FB1B3A705E01}" destId="{802DC205-4D45-4FEF-ADD3-52001E277B6A}" srcOrd="7" destOrd="0" presId="urn:microsoft.com/office/officeart/2008/layout/HalfCircleOrganizationChart"/>
    <dgm:cxn modelId="{E44086FA-8FAA-4A0C-AE41-40C3197AAE28}" type="presParOf" srcId="{802DC205-4D45-4FEF-ADD3-52001E277B6A}" destId="{5CA83266-E5D8-4641-A1AC-ECE4CCDF1CF4}" srcOrd="0" destOrd="0" presId="urn:microsoft.com/office/officeart/2008/layout/HalfCircleOrganizationChart"/>
    <dgm:cxn modelId="{5388B8EC-ADFD-47A3-84BA-3003740B4A65}" type="presParOf" srcId="{5CA83266-E5D8-4641-A1AC-ECE4CCDF1CF4}" destId="{368360DB-7433-4E3A-8186-4A9C2F3E0549}" srcOrd="0" destOrd="0" presId="urn:microsoft.com/office/officeart/2008/layout/HalfCircleOrganizationChart"/>
    <dgm:cxn modelId="{7CB43D38-4887-470B-88FA-D4B9FF4E6E7A}" type="presParOf" srcId="{5CA83266-E5D8-4641-A1AC-ECE4CCDF1CF4}" destId="{43097DD3-3B47-464A-9B6A-F6340B1275EF}" srcOrd="1" destOrd="0" presId="urn:microsoft.com/office/officeart/2008/layout/HalfCircleOrganizationChart"/>
    <dgm:cxn modelId="{1A909FF0-EE4B-41B4-9D7A-000DC9ECCF2E}" type="presParOf" srcId="{5CA83266-E5D8-4641-A1AC-ECE4CCDF1CF4}" destId="{195C53F9-3D63-4F4D-8C65-BDF251A72599}" srcOrd="2" destOrd="0" presId="urn:microsoft.com/office/officeart/2008/layout/HalfCircleOrganizationChart"/>
    <dgm:cxn modelId="{B95302D5-F353-4D99-ABAC-F07D596962BF}" type="presParOf" srcId="{5CA83266-E5D8-4641-A1AC-ECE4CCDF1CF4}" destId="{2F1C9207-95A1-45F0-8336-C65E96C297F7}" srcOrd="3" destOrd="0" presId="urn:microsoft.com/office/officeart/2008/layout/HalfCircleOrganizationChart"/>
    <dgm:cxn modelId="{C80212F4-87D0-4AF6-ACD0-04073704CAD9}" type="presParOf" srcId="{802DC205-4D45-4FEF-ADD3-52001E277B6A}" destId="{7D4A5899-7B36-4C13-8FA1-E28FD53981C9}" srcOrd="1" destOrd="0" presId="urn:microsoft.com/office/officeart/2008/layout/HalfCircleOrganizationChart"/>
    <dgm:cxn modelId="{9865FDF2-AB6B-4B8F-AB6E-4B0FC575B6D7}" type="presParOf" srcId="{7D4A5899-7B36-4C13-8FA1-E28FD53981C9}" destId="{05771703-03CE-4468-B4A1-5E3AB7A1E1F6}" srcOrd="0" destOrd="0" presId="urn:microsoft.com/office/officeart/2008/layout/HalfCircleOrganizationChart"/>
    <dgm:cxn modelId="{8392B2AE-50F6-4CD0-B5FA-14863F01F548}" type="presParOf" srcId="{7D4A5899-7B36-4C13-8FA1-E28FD53981C9}" destId="{6BC83A7E-B418-4FA0-9A31-FC02E91A43EA}" srcOrd="1" destOrd="0" presId="urn:microsoft.com/office/officeart/2008/layout/HalfCircleOrganizationChart"/>
    <dgm:cxn modelId="{437147C1-BCF9-4F91-9C45-5545FA8C6D7F}" type="presParOf" srcId="{6BC83A7E-B418-4FA0-9A31-FC02E91A43EA}" destId="{5B5D845A-9630-4295-8AEC-28C2123C2FAE}" srcOrd="0" destOrd="0" presId="urn:microsoft.com/office/officeart/2008/layout/HalfCircleOrganizationChart"/>
    <dgm:cxn modelId="{45A159B3-CEFC-4C41-94E9-B698772923A9}" type="presParOf" srcId="{5B5D845A-9630-4295-8AEC-28C2123C2FAE}" destId="{CD8538E4-B6A7-4648-A306-1DA1245DFCD2}" srcOrd="0" destOrd="0" presId="urn:microsoft.com/office/officeart/2008/layout/HalfCircleOrganizationChart"/>
    <dgm:cxn modelId="{4FFBECE1-873B-4DA0-81BF-D6A0551C6AF2}" type="presParOf" srcId="{5B5D845A-9630-4295-8AEC-28C2123C2FAE}" destId="{B5EDE068-7643-47C3-A0B5-6469413623A1}" srcOrd="1" destOrd="0" presId="urn:microsoft.com/office/officeart/2008/layout/HalfCircleOrganizationChart"/>
    <dgm:cxn modelId="{AC965BE3-3542-426A-9836-FF1DB844D8C3}" type="presParOf" srcId="{5B5D845A-9630-4295-8AEC-28C2123C2FAE}" destId="{4E482A72-A6A8-4B46-B6B1-16821E85132C}" srcOrd="2" destOrd="0" presId="urn:microsoft.com/office/officeart/2008/layout/HalfCircleOrganizationChart"/>
    <dgm:cxn modelId="{B8E8504C-E1B9-4A01-8ACE-91CBD304BA83}" type="presParOf" srcId="{5B5D845A-9630-4295-8AEC-28C2123C2FAE}" destId="{C81B4C88-A9AD-430E-8D7B-73D3BE5ABF50}" srcOrd="3" destOrd="0" presId="urn:microsoft.com/office/officeart/2008/layout/HalfCircleOrganizationChart"/>
    <dgm:cxn modelId="{96CBDCD8-B7DF-4C0E-81AB-EDB716332E37}" type="presParOf" srcId="{6BC83A7E-B418-4FA0-9A31-FC02E91A43EA}" destId="{5D95C516-867C-4AB3-98B4-10FB6893D7B5}" srcOrd="1" destOrd="0" presId="urn:microsoft.com/office/officeart/2008/layout/HalfCircleOrganizationChart"/>
    <dgm:cxn modelId="{13A3BB3B-6537-40B8-9EC8-90D55B587B8B}" type="presParOf" srcId="{5D95C516-867C-4AB3-98B4-10FB6893D7B5}" destId="{B0EE275B-C5FD-441E-B23F-C37EAE2C4ACB}" srcOrd="0" destOrd="0" presId="urn:microsoft.com/office/officeart/2008/layout/HalfCircleOrganizationChart"/>
    <dgm:cxn modelId="{00E94E87-A253-4254-A9EA-577061CE0023}" type="presParOf" srcId="{5D95C516-867C-4AB3-98B4-10FB6893D7B5}" destId="{E0F774C3-1FF2-4470-A9E8-46B02EC91806}" srcOrd="1" destOrd="0" presId="urn:microsoft.com/office/officeart/2008/layout/HalfCircleOrganizationChart"/>
    <dgm:cxn modelId="{2F6EA121-80AA-417E-AE89-B2AE7CB3CBCB}" type="presParOf" srcId="{E0F774C3-1FF2-4470-A9E8-46B02EC91806}" destId="{C1777645-429F-41C0-B7CA-61805E7984E7}" srcOrd="0" destOrd="0" presId="urn:microsoft.com/office/officeart/2008/layout/HalfCircleOrganizationChart"/>
    <dgm:cxn modelId="{FF289DFA-CBEE-4657-A703-EA11E81A7D79}" type="presParOf" srcId="{C1777645-429F-41C0-B7CA-61805E7984E7}" destId="{FC4FC732-5F87-49CD-AFF3-6750B2221240}" srcOrd="0" destOrd="0" presId="urn:microsoft.com/office/officeart/2008/layout/HalfCircleOrganizationChart"/>
    <dgm:cxn modelId="{17BE61FD-1701-470B-902D-2D52D0A8EF57}" type="presParOf" srcId="{C1777645-429F-41C0-B7CA-61805E7984E7}" destId="{7AA3CB30-E944-4C91-8FB9-7DFEEC4E36AC}" srcOrd="1" destOrd="0" presId="urn:microsoft.com/office/officeart/2008/layout/HalfCircleOrganizationChart"/>
    <dgm:cxn modelId="{6721A566-85E9-4A6F-96C4-0DFC36148D5C}" type="presParOf" srcId="{C1777645-429F-41C0-B7CA-61805E7984E7}" destId="{96EAD561-728E-4AA1-BA4A-599071BFD7CE}" srcOrd="2" destOrd="0" presId="urn:microsoft.com/office/officeart/2008/layout/HalfCircleOrganizationChart"/>
    <dgm:cxn modelId="{162E1D81-1A3C-45A3-A1DF-25BC5712214D}" type="presParOf" srcId="{C1777645-429F-41C0-B7CA-61805E7984E7}" destId="{6FB03F4D-5A6C-45C1-9DDC-C14E3F534AB4}" srcOrd="3" destOrd="0" presId="urn:microsoft.com/office/officeart/2008/layout/HalfCircleOrganizationChart"/>
    <dgm:cxn modelId="{1F81FBB6-770A-4DBF-96BF-AB82DC758437}" type="presParOf" srcId="{E0F774C3-1FF2-4470-A9E8-46B02EC91806}" destId="{BD8592A1-E72E-48E5-8F0A-92FAEAE75CD5}" srcOrd="1" destOrd="0" presId="urn:microsoft.com/office/officeart/2008/layout/HalfCircleOrganizationChart"/>
    <dgm:cxn modelId="{B8E3730F-E1BB-464F-95B0-62223988F503}" type="presParOf" srcId="{E0F774C3-1FF2-4470-A9E8-46B02EC91806}" destId="{4E1EEC42-3077-4195-AE61-8B3D6D7A8D02}" srcOrd="2" destOrd="0" presId="urn:microsoft.com/office/officeart/2008/layout/HalfCircleOrganizationChart"/>
    <dgm:cxn modelId="{E4605F91-F175-4477-ACC0-181E3587719D}" type="presParOf" srcId="{5D95C516-867C-4AB3-98B4-10FB6893D7B5}" destId="{FD917C5C-2250-48C4-BFA2-82FF598913F1}" srcOrd="2" destOrd="0" presId="urn:microsoft.com/office/officeart/2008/layout/HalfCircleOrganizationChart"/>
    <dgm:cxn modelId="{063F532A-C194-452E-87B9-E87716B79E47}" type="presParOf" srcId="{5D95C516-867C-4AB3-98B4-10FB6893D7B5}" destId="{745B63E8-BEB0-4C58-B593-FBE8ED175A4B}" srcOrd="3" destOrd="0" presId="urn:microsoft.com/office/officeart/2008/layout/HalfCircleOrganizationChart"/>
    <dgm:cxn modelId="{7DF0980F-1E1C-4D91-A7A8-95E3B060508E}" type="presParOf" srcId="{745B63E8-BEB0-4C58-B593-FBE8ED175A4B}" destId="{4931BA58-AB4B-42FF-BCA0-752DA6C98E29}" srcOrd="0" destOrd="0" presId="urn:microsoft.com/office/officeart/2008/layout/HalfCircleOrganizationChart"/>
    <dgm:cxn modelId="{961816C4-EEC9-47A7-AFA9-53C656CDF392}" type="presParOf" srcId="{4931BA58-AB4B-42FF-BCA0-752DA6C98E29}" destId="{32D6D826-0C37-43E0-87F2-90A9CCE400B1}" srcOrd="0" destOrd="0" presId="urn:microsoft.com/office/officeart/2008/layout/HalfCircleOrganizationChart"/>
    <dgm:cxn modelId="{D98B5847-9689-408A-A8D1-CBF3010D7A8A}" type="presParOf" srcId="{4931BA58-AB4B-42FF-BCA0-752DA6C98E29}" destId="{9DE58831-D8C0-4A35-96EF-061CE9807876}" srcOrd="1" destOrd="0" presId="urn:microsoft.com/office/officeart/2008/layout/HalfCircleOrganizationChart"/>
    <dgm:cxn modelId="{2FFAA463-7CB4-4797-83A3-CD19145F50E1}" type="presParOf" srcId="{4931BA58-AB4B-42FF-BCA0-752DA6C98E29}" destId="{8DB0998C-F218-4ACD-ABB1-E954ED9E17EF}" srcOrd="2" destOrd="0" presId="urn:microsoft.com/office/officeart/2008/layout/HalfCircleOrganizationChart"/>
    <dgm:cxn modelId="{F18F74FD-65E8-4553-97D1-E0FB35E90305}" type="presParOf" srcId="{4931BA58-AB4B-42FF-BCA0-752DA6C98E29}" destId="{1873F42D-5DCB-49CD-8EDA-88490DC08996}" srcOrd="3" destOrd="0" presId="urn:microsoft.com/office/officeart/2008/layout/HalfCircleOrganizationChart"/>
    <dgm:cxn modelId="{FE225151-2C43-40D6-B836-86AC187EFF9B}" type="presParOf" srcId="{745B63E8-BEB0-4C58-B593-FBE8ED175A4B}" destId="{DFFD86DC-99D7-4966-8588-4CCB7656DE26}" srcOrd="1" destOrd="0" presId="urn:microsoft.com/office/officeart/2008/layout/HalfCircleOrganizationChart"/>
    <dgm:cxn modelId="{577B9897-5624-404F-9619-C538C2BC9760}" type="presParOf" srcId="{745B63E8-BEB0-4C58-B593-FBE8ED175A4B}" destId="{21AC14AA-5BC9-41CA-9273-47F2EE99B976}" srcOrd="2" destOrd="0" presId="urn:microsoft.com/office/officeart/2008/layout/HalfCircleOrganizationChart"/>
    <dgm:cxn modelId="{D7FC191A-0CC5-4ADE-8CAC-5B2B9164392E}" type="presParOf" srcId="{5D95C516-867C-4AB3-98B4-10FB6893D7B5}" destId="{052828AF-3C7A-4314-BD33-05F1E1CCE1D3}" srcOrd="4" destOrd="0" presId="urn:microsoft.com/office/officeart/2008/layout/HalfCircleOrganizationChart"/>
    <dgm:cxn modelId="{06191237-FC4F-4DC5-98BD-1715B73461F6}" type="presParOf" srcId="{5D95C516-867C-4AB3-98B4-10FB6893D7B5}" destId="{3F1347B3-65B8-4D85-9464-8236892244D4}" srcOrd="5" destOrd="0" presId="urn:microsoft.com/office/officeart/2008/layout/HalfCircleOrganizationChart"/>
    <dgm:cxn modelId="{CDE87B5B-EF9C-4EF5-ABF3-10CCE0F01BA3}" type="presParOf" srcId="{3F1347B3-65B8-4D85-9464-8236892244D4}" destId="{17FEE817-8366-4B65-8EAE-475880C96712}" srcOrd="0" destOrd="0" presId="urn:microsoft.com/office/officeart/2008/layout/HalfCircleOrganizationChart"/>
    <dgm:cxn modelId="{437C8237-8199-429E-A5C6-4186AADADE6C}" type="presParOf" srcId="{17FEE817-8366-4B65-8EAE-475880C96712}" destId="{38652FF4-C50F-41F5-A4DF-3A7CB87779C8}" srcOrd="0" destOrd="0" presId="urn:microsoft.com/office/officeart/2008/layout/HalfCircleOrganizationChart"/>
    <dgm:cxn modelId="{C34DFB9C-6153-4226-BA3A-9A16E0A5D062}" type="presParOf" srcId="{17FEE817-8366-4B65-8EAE-475880C96712}" destId="{1DF29C0B-C7F3-4C2F-8215-6272872BA130}" srcOrd="1" destOrd="0" presId="urn:microsoft.com/office/officeart/2008/layout/HalfCircleOrganizationChart"/>
    <dgm:cxn modelId="{9DBD48A6-A327-45A4-94A8-9EF582CC60BC}" type="presParOf" srcId="{17FEE817-8366-4B65-8EAE-475880C96712}" destId="{76E7D067-568C-4D88-8052-1AE7A5ABD567}" srcOrd="2" destOrd="0" presId="urn:microsoft.com/office/officeart/2008/layout/HalfCircleOrganizationChart"/>
    <dgm:cxn modelId="{DA8779A0-0730-4D46-A5CE-25D88B6E2034}" type="presParOf" srcId="{17FEE817-8366-4B65-8EAE-475880C96712}" destId="{8120DFA3-A57D-4A8E-9E98-FEA03F66FE64}" srcOrd="3" destOrd="0" presId="urn:microsoft.com/office/officeart/2008/layout/HalfCircleOrganizationChart"/>
    <dgm:cxn modelId="{A1A59221-001E-4822-BE04-987B4D975750}" type="presParOf" srcId="{3F1347B3-65B8-4D85-9464-8236892244D4}" destId="{610D128F-4345-4C07-81BF-0EA87B8EEB90}" srcOrd="1" destOrd="0" presId="urn:microsoft.com/office/officeart/2008/layout/HalfCircleOrganizationChart"/>
    <dgm:cxn modelId="{D6F1DEB0-70D9-48AF-B9EA-E84B816BDED1}" type="presParOf" srcId="{3F1347B3-65B8-4D85-9464-8236892244D4}" destId="{5A2E731F-C244-46A5-9CB0-BFED97F08982}" srcOrd="2" destOrd="0" presId="urn:microsoft.com/office/officeart/2008/layout/HalfCircleOrganizationChart"/>
    <dgm:cxn modelId="{76D6C868-0488-4330-9A8C-ECD1864A7BD7}" type="presParOf" srcId="{6BC83A7E-B418-4FA0-9A31-FC02E91A43EA}" destId="{CB165C26-AF2D-434F-8732-B55E103CAF9E}" srcOrd="2" destOrd="0" presId="urn:microsoft.com/office/officeart/2008/layout/HalfCircleOrganizationChart"/>
    <dgm:cxn modelId="{884DD472-DE3B-463E-8C4F-EB60ABD64AD3}" type="presParOf" srcId="{7D4A5899-7B36-4C13-8FA1-E28FD53981C9}" destId="{41DEA828-47E1-4114-892F-F1648E771229}" srcOrd="2" destOrd="0" presId="urn:microsoft.com/office/officeart/2008/layout/HalfCircleOrganizationChart"/>
    <dgm:cxn modelId="{6DDE8779-CF6B-4884-B578-F5BEE4C856D7}" type="presParOf" srcId="{7D4A5899-7B36-4C13-8FA1-E28FD53981C9}" destId="{7DD9187F-6880-4953-BBE9-CEC840704CA9}" srcOrd="3" destOrd="0" presId="urn:microsoft.com/office/officeart/2008/layout/HalfCircleOrganizationChart"/>
    <dgm:cxn modelId="{C0D5696E-DEF1-4B17-B471-F7AEE7D20493}" type="presParOf" srcId="{7DD9187F-6880-4953-BBE9-CEC840704CA9}" destId="{CC8C11D5-E224-4BA9-9756-FCFB1BC78838}" srcOrd="0" destOrd="0" presId="urn:microsoft.com/office/officeart/2008/layout/HalfCircleOrganizationChart"/>
    <dgm:cxn modelId="{1AFAFDBA-9633-40DD-A62E-35AF0EAAD9A2}" type="presParOf" srcId="{CC8C11D5-E224-4BA9-9756-FCFB1BC78838}" destId="{FA9A8A1E-2509-4990-9C56-6B311CCC6763}" srcOrd="0" destOrd="0" presId="urn:microsoft.com/office/officeart/2008/layout/HalfCircleOrganizationChart"/>
    <dgm:cxn modelId="{03C5B05F-6094-402F-B0D1-574DE57997C4}" type="presParOf" srcId="{CC8C11D5-E224-4BA9-9756-FCFB1BC78838}" destId="{56384311-7144-4CEB-BAE9-897A7BB4FF74}" srcOrd="1" destOrd="0" presId="urn:microsoft.com/office/officeart/2008/layout/HalfCircleOrganizationChart"/>
    <dgm:cxn modelId="{B6F51340-1E7E-4E3D-A126-D9E9B9BCE88B}" type="presParOf" srcId="{CC8C11D5-E224-4BA9-9756-FCFB1BC78838}" destId="{DB0FA64E-68C8-4682-BA2B-9B31C7395FA0}" srcOrd="2" destOrd="0" presId="urn:microsoft.com/office/officeart/2008/layout/HalfCircleOrganizationChart"/>
    <dgm:cxn modelId="{7F895115-9FC2-4EA8-8FC2-22CD18C0A93C}" type="presParOf" srcId="{CC8C11D5-E224-4BA9-9756-FCFB1BC78838}" destId="{D12532FB-31F5-413E-B812-86E4A4CB70D8}" srcOrd="3" destOrd="0" presId="urn:microsoft.com/office/officeart/2008/layout/HalfCircleOrganizationChart"/>
    <dgm:cxn modelId="{77564C1E-27E3-407A-BFBC-C9A74C792B8D}" type="presParOf" srcId="{7DD9187F-6880-4953-BBE9-CEC840704CA9}" destId="{AD2AA6A7-23D3-49D2-9480-B30992DD1F05}" srcOrd="1" destOrd="0" presId="urn:microsoft.com/office/officeart/2008/layout/HalfCircleOrganizationChart"/>
    <dgm:cxn modelId="{4443FF6F-5DCE-46DD-A780-83B825DB38B3}" type="presParOf" srcId="{AD2AA6A7-23D3-49D2-9480-B30992DD1F05}" destId="{A0F96475-D6EE-408B-AEE0-36D3C00D3B74}" srcOrd="0" destOrd="0" presId="urn:microsoft.com/office/officeart/2008/layout/HalfCircleOrganizationChart"/>
    <dgm:cxn modelId="{FF8BF3C7-D0F2-44B8-8B8F-E09660C25D05}" type="presParOf" srcId="{AD2AA6A7-23D3-49D2-9480-B30992DD1F05}" destId="{3AEB5ADF-06CB-46A5-931C-0AF14C947D3D}" srcOrd="1" destOrd="0" presId="urn:microsoft.com/office/officeart/2008/layout/HalfCircleOrganizationChart"/>
    <dgm:cxn modelId="{B9E534DB-DFAA-4127-961D-8DC372C95322}" type="presParOf" srcId="{3AEB5ADF-06CB-46A5-931C-0AF14C947D3D}" destId="{B775CAE4-EE97-4581-8EA7-A41A1A9BFB2E}" srcOrd="0" destOrd="0" presId="urn:microsoft.com/office/officeart/2008/layout/HalfCircleOrganizationChart"/>
    <dgm:cxn modelId="{2700BBB9-AD0A-4395-A7CA-F46AFCB57D05}" type="presParOf" srcId="{B775CAE4-EE97-4581-8EA7-A41A1A9BFB2E}" destId="{52809BB7-615C-412C-96F9-B33BC9F6B7B2}" srcOrd="0" destOrd="0" presId="urn:microsoft.com/office/officeart/2008/layout/HalfCircleOrganizationChart"/>
    <dgm:cxn modelId="{E3B55515-302A-4FC7-ADFD-D014B498DBD4}" type="presParOf" srcId="{B775CAE4-EE97-4581-8EA7-A41A1A9BFB2E}" destId="{1741165F-FE4C-4BE2-A76E-0C600C8BCC6E}" srcOrd="1" destOrd="0" presId="urn:microsoft.com/office/officeart/2008/layout/HalfCircleOrganizationChart"/>
    <dgm:cxn modelId="{167C093C-DC0A-4E21-96D3-A1DD72E699DD}" type="presParOf" srcId="{B775CAE4-EE97-4581-8EA7-A41A1A9BFB2E}" destId="{08A2610A-0218-42EF-94C2-F2AC60D1E209}" srcOrd="2" destOrd="0" presId="urn:microsoft.com/office/officeart/2008/layout/HalfCircleOrganizationChart"/>
    <dgm:cxn modelId="{3C603994-7695-4D37-A206-CDA9E71A49F2}" type="presParOf" srcId="{B775CAE4-EE97-4581-8EA7-A41A1A9BFB2E}" destId="{86B85533-D4AF-4FA9-836A-04AA5250EFB5}" srcOrd="3" destOrd="0" presId="urn:microsoft.com/office/officeart/2008/layout/HalfCircleOrganizationChart"/>
    <dgm:cxn modelId="{12319B4D-3163-4005-B4E9-AFAA576A4A76}" type="presParOf" srcId="{3AEB5ADF-06CB-46A5-931C-0AF14C947D3D}" destId="{136CF710-3871-4CE1-BA01-3C967B8C18EC}" srcOrd="1" destOrd="0" presId="urn:microsoft.com/office/officeart/2008/layout/HalfCircleOrganizationChart"/>
    <dgm:cxn modelId="{2825ED3B-8175-4582-8DF5-460ECF42E590}" type="presParOf" srcId="{3AEB5ADF-06CB-46A5-931C-0AF14C947D3D}" destId="{66B47BDB-29FF-4791-8ED2-4943C1605A8D}" srcOrd="2" destOrd="0" presId="urn:microsoft.com/office/officeart/2008/layout/HalfCircleOrganizationChart"/>
    <dgm:cxn modelId="{822A4326-2C9B-4A84-8295-55658D145C5A}" type="presParOf" srcId="{AD2AA6A7-23D3-49D2-9480-B30992DD1F05}" destId="{639D2C6C-DA26-477F-B1E4-13A6518452AC}" srcOrd="2" destOrd="0" presId="urn:microsoft.com/office/officeart/2008/layout/HalfCircleOrganizationChart"/>
    <dgm:cxn modelId="{DAE68278-F6CE-4BBE-9DA5-1AE16B98038E}" type="presParOf" srcId="{AD2AA6A7-23D3-49D2-9480-B30992DD1F05}" destId="{4A3DD109-C4CF-49A8-98EA-1CF695BC958D}" srcOrd="3" destOrd="0" presId="urn:microsoft.com/office/officeart/2008/layout/HalfCircleOrganizationChart"/>
    <dgm:cxn modelId="{0B66C0C9-6F39-4437-9BF1-DE30A5D80942}" type="presParOf" srcId="{4A3DD109-C4CF-49A8-98EA-1CF695BC958D}" destId="{FDA13C42-E43B-4C43-ADE2-84F8CCF2FC5A}" srcOrd="0" destOrd="0" presId="urn:microsoft.com/office/officeart/2008/layout/HalfCircleOrganizationChart"/>
    <dgm:cxn modelId="{9B4EA22B-0046-4B34-94A2-F395C13F1DB7}" type="presParOf" srcId="{FDA13C42-E43B-4C43-ADE2-84F8CCF2FC5A}" destId="{23DE1141-8AF1-45FC-8988-33974E3A6BBC}" srcOrd="0" destOrd="0" presId="urn:microsoft.com/office/officeart/2008/layout/HalfCircleOrganizationChart"/>
    <dgm:cxn modelId="{A660F4EE-9F48-42F2-A9C4-48A1D7001B84}" type="presParOf" srcId="{FDA13C42-E43B-4C43-ADE2-84F8CCF2FC5A}" destId="{9902CF6B-5795-4E37-8E48-F637BFBAC821}" srcOrd="1" destOrd="0" presId="urn:microsoft.com/office/officeart/2008/layout/HalfCircleOrganizationChart"/>
    <dgm:cxn modelId="{91398681-7EA4-44D0-B60B-31A04AD85439}" type="presParOf" srcId="{FDA13C42-E43B-4C43-ADE2-84F8CCF2FC5A}" destId="{AA905E54-532B-49C4-BB4F-4065F36B537A}" srcOrd="2" destOrd="0" presId="urn:microsoft.com/office/officeart/2008/layout/HalfCircleOrganizationChart"/>
    <dgm:cxn modelId="{21271AB5-4671-499E-9401-6702D4E7A2CD}" type="presParOf" srcId="{FDA13C42-E43B-4C43-ADE2-84F8CCF2FC5A}" destId="{1392BC7E-B404-47C5-9377-424EFAE3A599}" srcOrd="3" destOrd="0" presId="urn:microsoft.com/office/officeart/2008/layout/HalfCircleOrganizationChart"/>
    <dgm:cxn modelId="{621D65D4-EE8A-463C-A9ED-2408D3B337AE}" type="presParOf" srcId="{4A3DD109-C4CF-49A8-98EA-1CF695BC958D}" destId="{24264B4D-ACA5-4B83-9E86-E5A3CAB93BCD}" srcOrd="1" destOrd="0" presId="urn:microsoft.com/office/officeart/2008/layout/HalfCircleOrganizationChart"/>
    <dgm:cxn modelId="{DBDC2F98-55EA-486C-B65F-F9D081841C0C}" type="presParOf" srcId="{4A3DD109-C4CF-49A8-98EA-1CF695BC958D}" destId="{ABD72607-9E73-4348-BC3F-726C06537D1A}" srcOrd="2" destOrd="0" presId="urn:microsoft.com/office/officeart/2008/layout/HalfCircleOrganizationChart"/>
    <dgm:cxn modelId="{5FAAF730-0B1D-44C6-A469-F8353FFC8203}" type="presParOf" srcId="{AD2AA6A7-23D3-49D2-9480-B30992DD1F05}" destId="{1DA9760A-480D-42A3-8B11-D39B150B90B1}" srcOrd="4" destOrd="0" presId="urn:microsoft.com/office/officeart/2008/layout/HalfCircleOrganizationChart"/>
    <dgm:cxn modelId="{6BE41326-3C40-41C9-A65A-317D8A3ECC83}" type="presParOf" srcId="{AD2AA6A7-23D3-49D2-9480-B30992DD1F05}" destId="{65CD6AAC-0019-47B0-9927-2BE1929E56BE}" srcOrd="5" destOrd="0" presId="urn:microsoft.com/office/officeart/2008/layout/HalfCircleOrganizationChart"/>
    <dgm:cxn modelId="{B03DD10B-3075-4CE0-9EBF-35AAAF77A820}" type="presParOf" srcId="{65CD6AAC-0019-47B0-9927-2BE1929E56BE}" destId="{F015AFDD-CC87-4B0E-86FA-C284B7AAFCA6}" srcOrd="0" destOrd="0" presId="urn:microsoft.com/office/officeart/2008/layout/HalfCircleOrganizationChart"/>
    <dgm:cxn modelId="{E55D614F-794C-4CCD-B39E-41A9A0410237}" type="presParOf" srcId="{F015AFDD-CC87-4B0E-86FA-C284B7AAFCA6}" destId="{9D149CE9-C22B-4D7F-B5F4-485FC39D4263}" srcOrd="0" destOrd="0" presId="urn:microsoft.com/office/officeart/2008/layout/HalfCircleOrganizationChart"/>
    <dgm:cxn modelId="{51A1EFC4-B97C-47F3-AD34-8FF78AE28432}" type="presParOf" srcId="{F015AFDD-CC87-4B0E-86FA-C284B7AAFCA6}" destId="{0EF5857D-CFC6-4F42-B9F8-1ED7F893DEF0}" srcOrd="1" destOrd="0" presId="urn:microsoft.com/office/officeart/2008/layout/HalfCircleOrganizationChart"/>
    <dgm:cxn modelId="{A44230EE-1BE5-4FC9-863A-17178CB41A70}" type="presParOf" srcId="{F015AFDD-CC87-4B0E-86FA-C284B7AAFCA6}" destId="{B3A12F36-B4A4-4FFB-A098-CD620353FD1C}" srcOrd="2" destOrd="0" presId="urn:microsoft.com/office/officeart/2008/layout/HalfCircleOrganizationChart"/>
    <dgm:cxn modelId="{5D9DC6B9-658B-4E42-BFED-12107D12FAFC}" type="presParOf" srcId="{F015AFDD-CC87-4B0E-86FA-C284B7AAFCA6}" destId="{1A0FB135-3211-4E90-A3C9-ECC83462AE4C}" srcOrd="3" destOrd="0" presId="urn:microsoft.com/office/officeart/2008/layout/HalfCircleOrganizationChart"/>
    <dgm:cxn modelId="{23E6F130-F174-4B37-B30C-652AD3C393FF}" type="presParOf" srcId="{65CD6AAC-0019-47B0-9927-2BE1929E56BE}" destId="{B4CA2C4C-C613-4C72-8D1C-BB6F19F6557D}" srcOrd="1" destOrd="0" presId="urn:microsoft.com/office/officeart/2008/layout/HalfCircleOrganizationChart"/>
    <dgm:cxn modelId="{EFF00C47-D3E3-48C5-B6DA-3EBE000A616D}" type="presParOf" srcId="{65CD6AAC-0019-47B0-9927-2BE1929E56BE}" destId="{505FE696-514F-4FC1-AD21-1DEEFFF21ED5}" srcOrd="2" destOrd="0" presId="urn:microsoft.com/office/officeart/2008/layout/HalfCircleOrganizationChart"/>
    <dgm:cxn modelId="{16ABC19D-1F63-4478-897B-342ECC72EE90}" type="presParOf" srcId="{7DD9187F-6880-4953-BBE9-CEC840704CA9}" destId="{DA9038ED-0B8E-435A-AE18-A812894607B6}" srcOrd="2" destOrd="0" presId="urn:microsoft.com/office/officeart/2008/layout/HalfCircleOrganizationChart"/>
    <dgm:cxn modelId="{CDBD1AF0-9C06-4D93-A536-12B05F893527}" type="presParOf" srcId="{802DC205-4D45-4FEF-ADD3-52001E277B6A}" destId="{8AB98418-B638-4069-9C6F-93B9E0040653}" srcOrd="2" destOrd="0" presId="urn:microsoft.com/office/officeart/2008/layout/HalfCircleOrganizationChart"/>
    <dgm:cxn modelId="{B8691367-FA27-478A-BEB7-C711518ED56D}" type="presParOf" srcId="{0A53F4F9-D436-43DD-8D3E-9D6C3D952828}" destId="{83E3BE5E-A66C-45A9-9FB2-7101A3CD700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E8BD02A-659A-4BD1-8867-123BE9625D58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4" y="9433107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996BDD0-B58C-4867-AEFE-A74914E557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049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A2710A5-AAF5-4646-B3F4-B8B6E5726253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FF4D05F-0845-432B-BBD0-32E47074A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016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6" y="4687889"/>
            <a:ext cx="5802313" cy="44084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5862"/>
          </a:xfrm>
          <a:ln/>
        </p:spPr>
      </p:sp>
      <p:sp>
        <p:nvSpPr>
          <p:cNvPr id="80898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498476" y="4687177"/>
            <a:ext cx="5802313" cy="4408650"/>
          </a:xfrm>
          <a:noFill/>
        </p:spPr>
        <p:txBody>
          <a:bodyPr lIns="91291" tIns="45646" rIns="91291" bIns="45646"/>
          <a:lstStyle/>
          <a:p>
            <a:pPr defTabSz="914400"/>
            <a:endParaRPr lang="es-E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6EAD5A-81CE-42B2-90BE-12AF618EFDF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845499" y="9434518"/>
            <a:ext cx="2947614" cy="49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DAFA7C1C-9EC8-4CC6-9760-E937C41E6B20}" type="slidenum">
              <a:rPr lang="en-US" altLang="en-US" sz="1400"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>
                <a:buClrTx/>
                <a:buFontTx/>
                <a:buNone/>
              </a:pPr>
              <a:t>22</a:t>
            </a:fld>
            <a:endParaRPr lang="en-US" altLang="en-US" sz="1400"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8915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54063"/>
            <a:ext cx="4965700" cy="3724275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8916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0005" y="4716476"/>
            <a:ext cx="5435879" cy="4468817"/>
          </a:xfrm>
          <a:noFill/>
          <a:ln/>
        </p:spPr>
        <p:txBody>
          <a:bodyPr wrap="none" anchor="ctr"/>
          <a:lstStyle/>
          <a:p>
            <a:endParaRPr lang="es-E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CF1FA0-630C-45C8-A0DE-1DED7C2F46D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45499" y="9434518"/>
            <a:ext cx="2947614" cy="49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30BA3D07-2E57-48EA-9533-9B9A1BF2CE53}" type="slidenum">
              <a:rPr lang="en-US" altLang="en-US" sz="1400"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>
                <a:buClrTx/>
                <a:buFontTx/>
                <a:buNone/>
              </a:pPr>
              <a:t>23</a:t>
            </a:fld>
            <a:endParaRPr lang="en-US" altLang="en-US" sz="1400"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4819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54063"/>
            <a:ext cx="4965700" cy="3724275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4820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0005" y="4716476"/>
            <a:ext cx="5435879" cy="4468817"/>
          </a:xfrm>
          <a:noFill/>
          <a:ln/>
        </p:spPr>
        <p:txBody>
          <a:bodyPr wrap="none" anchor="ctr"/>
          <a:lstStyle/>
          <a:p>
            <a:endParaRPr lang="es-E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831846-79A6-44A4-A176-73635D3AAC6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45499" y="9434518"/>
            <a:ext cx="2947614" cy="49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FF08BA86-ACC5-4AA9-B8AE-96732CC24A95}" type="slidenum">
              <a:rPr lang="en-US" altLang="en-US" sz="1400">
                <a:latin typeface="Times New Roman" pitchFamily="18" charset="0"/>
                <a:ea typeface="DejaVu Sans" pitchFamily="34" charset="0"/>
                <a:cs typeface="DejaVu Sans" pitchFamily="34" charset="0"/>
              </a:rPr>
              <a:pPr algn="r">
                <a:buClrTx/>
                <a:buFontTx/>
                <a:buNone/>
              </a:pPr>
              <a:t>24</a:t>
            </a:fld>
            <a:endParaRPr lang="en-US" altLang="en-US" sz="1400">
              <a:latin typeface="Times New Roman" pitchFamily="18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54063"/>
            <a:ext cx="4965700" cy="3724275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0005" y="4716476"/>
            <a:ext cx="5435879" cy="4468817"/>
          </a:xfrm>
          <a:noFill/>
          <a:ln/>
        </p:spPr>
        <p:txBody>
          <a:bodyPr wrap="none" anchor="ctr"/>
          <a:lstStyle/>
          <a:p>
            <a:endParaRPr lang="es-E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60161"/>
            <a:ext cx="4495800" cy="252370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1728446"/>
          </a:xfrm>
        </p:spPr>
        <p:txBody>
          <a:bodyPr/>
          <a:lstStyle>
            <a:lvl1pPr algn="l">
              <a:defRPr>
                <a:solidFill>
                  <a:srgbClr val="112E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181600" y="1149172"/>
            <a:ext cx="3581400" cy="4718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1125526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43196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51360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2688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002264" cy="66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100" b="0" smtClean="0"/>
              <a:pPr algn="r"/>
              <a:t>‹#›</a:t>
            </a:fld>
            <a:endParaRPr lang="es-ES" b="0" dirty="0"/>
          </a:p>
        </p:txBody>
      </p:sp>
    </p:spTree>
    <p:extLst>
      <p:ext uri="{BB962C8B-B14F-4D97-AF65-F5344CB8AC3E}">
        <p14:creationId xmlns="" xmlns:p14="http://schemas.microsoft.com/office/powerpoint/2010/main" val="162507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076818" cy="2215662"/>
          </a:xfr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09600" y="3505200"/>
            <a:ext cx="4076818" cy="2215662"/>
          </a:xfr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86182" y="1295400"/>
            <a:ext cx="4076818" cy="2215662"/>
          </a:xfr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86182" y="3505200"/>
            <a:ext cx="4076818" cy="2215662"/>
          </a:xfr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7130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667000" y="1676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24400" y="1676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781800" y="1676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6781800" y="2819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609600" y="2819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2667000" y="2819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4724400" y="2819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4724400" y="3962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609600" y="3962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2667000" y="3962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6781800" y="3962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23145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81040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80794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19200"/>
            <a:ext cx="4040188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74785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9707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9265"/>
            <a:ext cx="6477000" cy="1169551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1" cy="4648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5843"/>
            <a:ext cx="3008313" cy="46615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69793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61510"/>
            <a:ext cx="6019800" cy="415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488" y="990600"/>
            <a:ext cx="6056312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257800"/>
            <a:ext cx="6019800" cy="519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76112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76199"/>
            <a:ext cx="1524000" cy="8387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45756"/>
            <a:ext cx="3505200" cy="312243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3505200" y="6545756"/>
            <a:ext cx="2286000" cy="312244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5791200" y="6545756"/>
            <a:ext cx="3352800" cy="312244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228600" y="6550223"/>
            <a:ext cx="2971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noProof="0" dirty="0" smtClean="0">
                <a:solidFill>
                  <a:srgbClr val="112E50"/>
                </a:solidFill>
              </a:rPr>
              <a:t>XXII ESLS Workshop</a:t>
            </a:r>
            <a:endParaRPr lang="en-US" sz="1200" noProof="0" dirty="0">
              <a:solidFill>
                <a:srgbClr val="112E50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895600" y="6545757"/>
            <a:ext cx="335280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noProof="0" dirty="0" smtClean="0">
                <a:solidFill>
                  <a:schemeClr val="bg1"/>
                </a:solidFill>
              </a:rPr>
              <a:t>ALBA Status</a:t>
            </a:r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6095999" y="6550223"/>
            <a:ext cx="266700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noProof="0" dirty="0" smtClean="0">
                <a:solidFill>
                  <a:schemeClr val="bg1"/>
                </a:solidFill>
              </a:rPr>
              <a:t>Grenoble,</a:t>
            </a:r>
            <a:r>
              <a:rPr lang="en-US" sz="1200" baseline="0" noProof="0" dirty="0" smtClean="0">
                <a:solidFill>
                  <a:schemeClr val="bg1"/>
                </a:solidFill>
              </a:rPr>
              <a:t> November</a:t>
            </a:r>
            <a:r>
              <a:rPr lang="en-US" sz="1200" noProof="0" dirty="0" smtClean="0">
                <a:solidFill>
                  <a:schemeClr val="bg1"/>
                </a:solidFill>
              </a:rPr>
              <a:t> 25</a:t>
            </a:r>
            <a:r>
              <a:rPr lang="en-US" sz="1200" baseline="30000" noProof="0" dirty="0" smtClean="0">
                <a:solidFill>
                  <a:schemeClr val="bg1"/>
                </a:solidFill>
              </a:rPr>
              <a:t>th</a:t>
            </a:r>
            <a:r>
              <a:rPr lang="en-US" sz="1200" noProof="0" dirty="0" smtClean="0">
                <a:solidFill>
                  <a:schemeClr val="bg1"/>
                </a:solidFill>
              </a:rPr>
              <a:t>, 2014</a:t>
            </a:r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4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  <p:sldLayoutId id="2147483662" r:id="rId11"/>
    <p:sldLayoutId id="2147483663" r:id="rId12"/>
    <p:sldLayoutId id="2147483666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US" sz="3500" b="1" kern="1200" smtClean="0">
          <a:solidFill>
            <a:srgbClr val="112E5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8A0B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wm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5172497"/>
            <a:ext cx="4495800" cy="694903"/>
          </a:xfrm>
        </p:spPr>
        <p:txBody>
          <a:bodyPr/>
          <a:lstStyle/>
          <a:p>
            <a:r>
              <a:rPr lang="es-ES" dirty="0" smtClean="0"/>
              <a:t>Francis Perez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1200"/>
            <a:ext cx="4038600" cy="630942"/>
          </a:xfrm>
        </p:spPr>
        <p:txBody>
          <a:bodyPr/>
          <a:lstStyle/>
          <a:p>
            <a:r>
              <a:rPr lang="en-US" dirty="0" smtClean="0"/>
              <a:t>ALBA Status</a:t>
            </a:r>
            <a:endParaRPr lang="en-US" dirty="0"/>
          </a:p>
        </p:txBody>
      </p:sp>
      <p:pic>
        <p:nvPicPr>
          <p:cNvPr id="5" name="Picture 6" descr="fa11007scr (13)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800600" y="1149172"/>
            <a:ext cx="3739359" cy="471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975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002264" cy="663340"/>
          </a:xfrm>
        </p:spPr>
        <p:txBody>
          <a:bodyPr>
            <a:normAutofit/>
          </a:bodyPr>
          <a:lstStyle/>
          <a:p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Beam Availability</a:t>
            </a:r>
            <a:r>
              <a:rPr lang="en-US" sz="3200" dirty="0" smtClean="0">
                <a:latin typeface="+mn-lt"/>
              </a:rPr>
              <a:t> </a:t>
            </a:r>
            <a:r>
              <a:rPr lang="es-ES" sz="2000" dirty="0">
                <a:latin typeface="+mn-lt"/>
              </a:rPr>
              <a:t>(</a:t>
            </a:r>
            <a:r>
              <a:rPr lang="es-ES" sz="2000" dirty="0" err="1">
                <a:latin typeface="+mn-lt"/>
              </a:rPr>
              <a:t>until</a:t>
            </a:r>
            <a:r>
              <a:rPr lang="es-ES" sz="2000" dirty="0">
                <a:latin typeface="+mn-lt"/>
              </a:rPr>
              <a:t> 10th Nov</a:t>
            </a:r>
            <a:r>
              <a:rPr lang="en-US" sz="2000" dirty="0" smtClean="0">
                <a:latin typeface="+mn-lt"/>
              </a:rPr>
              <a:t>)</a:t>
            </a:r>
            <a:endParaRPr lang="es-ES_tradnl" sz="2400" dirty="0">
              <a:latin typeface="+mn-lt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855" y="1143000"/>
            <a:ext cx="4897145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4267200"/>
            <a:ext cx="3680381" cy="201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800600" y="4289981"/>
            <a:ext cx="3730658" cy="199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600200" y="5410200"/>
            <a:ext cx="2133600" cy="0"/>
          </a:xfrm>
          <a:prstGeom prst="line">
            <a:avLst/>
          </a:prstGeom>
          <a:ln w="190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01055" y="5147846"/>
            <a:ext cx="54694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FFC000"/>
                </a:solidFill>
              </a:rPr>
              <a:t>31 h</a:t>
            </a:r>
            <a:endParaRPr lang="en-US" sz="1600" b="1" dirty="0" smtClean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0049" y="5257800"/>
            <a:ext cx="50366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C000"/>
                </a:solidFill>
              </a:rPr>
              <a:t>25 h</a:t>
            </a:r>
            <a:endParaRPr lang="en-US" sz="1400" b="1" dirty="0" smtClean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376446"/>
            <a:ext cx="50366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FFC000"/>
                </a:solidFill>
              </a:rPr>
              <a:t>21 h</a:t>
            </a:r>
            <a:endParaRPr lang="en-US" sz="1400" b="1" dirty="0" smtClean="0">
              <a:solidFill>
                <a:srgbClr val="FFC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3600" y="5426172"/>
            <a:ext cx="2133600" cy="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5147846"/>
            <a:ext cx="60465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92D050"/>
                </a:solidFill>
              </a:rPr>
              <a:t>1.1 h</a:t>
            </a:r>
            <a:endParaRPr lang="en-US" sz="1600" b="1" dirty="0" smtClean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5334000"/>
            <a:ext cx="55175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92D050"/>
                </a:solidFill>
              </a:rPr>
              <a:t>0.8 h</a:t>
            </a:r>
            <a:endParaRPr lang="en-US" sz="1400" b="1" dirty="0" smtClean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0846" y="5181600"/>
            <a:ext cx="55175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92D050"/>
                </a:solidFill>
              </a:rPr>
              <a:t>1.0 h</a:t>
            </a:r>
            <a:endParaRPr lang="en-US" sz="14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6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5724127" y="2133600"/>
            <a:ext cx="2843809" cy="414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BL	</a:t>
            </a:r>
            <a:r>
              <a:rPr lang="en-US" sz="1200" dirty="0" err="1"/>
              <a:t>Beamlines</a:t>
            </a:r>
            <a:r>
              <a:rPr lang="en-US" sz="1200" dirty="0"/>
              <a:t> </a:t>
            </a:r>
            <a:r>
              <a:rPr lang="en-US" sz="1200" dirty="0" smtClean="0"/>
              <a:t>PSS</a:t>
            </a:r>
            <a:endParaRPr lang="en-US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CT	</a:t>
            </a:r>
            <a:r>
              <a:rPr lang="en-US" sz="1200" dirty="0" smtClean="0"/>
              <a:t>Controls</a:t>
            </a:r>
            <a:endParaRPr lang="en-US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DI	</a:t>
            </a:r>
            <a:r>
              <a:rPr lang="en-US" sz="1200" dirty="0" smtClean="0"/>
              <a:t>Diagnostics</a:t>
            </a:r>
            <a:endParaRPr lang="en-US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EPS	EPS interlock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ID	Insertion Devices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INF	Infrastructure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LI	</a:t>
            </a:r>
            <a:r>
              <a:rPr lang="en-US" sz="1200" dirty="0" err="1"/>
              <a:t>Linac</a:t>
            </a:r>
            <a:endParaRPr lang="en-US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MML	High Level Software (MML)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OE	Human error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OI	Orbit Interlock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OT	Others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PM	Pulsed magnets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PS	Power Supplies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PSS	PSS (except BLs)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RF	Radio Frequency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VC	Vacuum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WI	Water interlocks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445176" y="1304332"/>
            <a:ext cx="586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dirty="0"/>
              <a:t>Analysis of failures per sub-system</a:t>
            </a:r>
          </a:p>
          <a:p>
            <a:pPr algn="ctr" eaLnBrk="1" hangingPunct="1"/>
            <a:r>
              <a:rPr lang="en-GB" dirty="0" smtClean="0"/>
              <a:t>Total </a:t>
            </a:r>
            <a:r>
              <a:rPr lang="en-GB" dirty="0"/>
              <a:t>of </a:t>
            </a:r>
            <a:r>
              <a:rPr lang="en-US" dirty="0" smtClean="0"/>
              <a:t>110.7</a:t>
            </a:r>
            <a:r>
              <a:rPr lang="en-GB" dirty="0" smtClean="0"/>
              <a:t> </a:t>
            </a:r>
            <a:r>
              <a:rPr lang="en-GB" dirty="0"/>
              <a:t>h of  beam  </a:t>
            </a:r>
            <a:r>
              <a:rPr lang="en-GB" dirty="0" smtClean="0"/>
              <a:t>downtime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09800" y="304800"/>
            <a:ext cx="6553200" cy="630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s-ES" sz="32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Operation</a:t>
            </a:r>
            <a:r>
              <a:rPr lang="es-E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2014 </a:t>
            </a:r>
            <a:r>
              <a:rPr lang="es-ES" sz="2000" dirty="0" smtClean="0">
                <a:latin typeface="+mn-lt"/>
              </a:rPr>
              <a:t>(</a:t>
            </a:r>
            <a:r>
              <a:rPr lang="es-ES" sz="2000" dirty="0" err="1" smtClean="0">
                <a:latin typeface="+mn-lt"/>
              </a:rPr>
              <a:t>until</a:t>
            </a:r>
            <a:r>
              <a:rPr lang="es-ES" sz="2000" dirty="0" smtClean="0">
                <a:latin typeface="+mn-lt"/>
              </a:rPr>
              <a:t> 10th Nov)</a:t>
            </a:r>
            <a:endParaRPr lang="es-ES" sz="2000" dirty="0">
              <a:latin typeface="+mn-lt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325" y="2133600"/>
            <a:ext cx="4664075" cy="417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76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60" y="1255811"/>
            <a:ext cx="3612601" cy="481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507920" y="2674233"/>
            <a:ext cx="1261440" cy="830967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2053" name="Picture 2" descr="FE34_Thermocoup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737402"/>
            <a:ext cx="3363480" cy="22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5060040" y="3803648"/>
            <a:ext cx="333264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/>
          <a:p>
            <a:r>
              <a:rPr lang="en-US" altLang="en-US"/>
              <a:t>FE absorber temperature – ok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7400" y="304800"/>
            <a:ext cx="6679440" cy="630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s-ES" sz="28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Pinhole</a:t>
            </a:r>
            <a:r>
              <a:rPr lang="es-E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8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aluminium</a:t>
            </a:r>
            <a:r>
              <a:rPr lang="es-E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8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window</a:t>
            </a:r>
            <a:r>
              <a:rPr lang="es-E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8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water</a:t>
            </a:r>
            <a:r>
              <a:rPr lang="es-E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8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leak</a:t>
            </a:r>
            <a:endParaRPr lang="es-ES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429000" y="1752600"/>
            <a:ext cx="2133600" cy="762000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638800" y="1295400"/>
            <a:ext cx="2362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Damaged</a:t>
            </a:r>
            <a:endParaRPr lang="es-E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E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Kicker</a:t>
            </a: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s-E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Electronics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3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8" descr="http://logbook.cells.es/diagnostics/140127_190025/ESRF_Presentation.JPG?lb=diagnostic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04498"/>
            <a:ext cx="4129677" cy="309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http://logbook.cells.es/diagnostics/140127_185832/IMG_20140127_093859204.jpg?lb=diagnostic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496119"/>
            <a:ext cx="3661920" cy="205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5334000" y="5638800"/>
            <a:ext cx="3022779" cy="39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Repaired the 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following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7400" y="304800"/>
            <a:ext cx="6679440" cy="630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s-ES" sz="28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Pinhole</a:t>
            </a:r>
            <a:r>
              <a:rPr lang="es-E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8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aluminium</a:t>
            </a:r>
            <a:r>
              <a:rPr lang="es-E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8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window</a:t>
            </a:r>
            <a:r>
              <a:rPr lang="es-E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8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water</a:t>
            </a:r>
            <a:r>
              <a:rPr lang="es-E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8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leak</a:t>
            </a:r>
            <a:endParaRPr lang="es-ES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7277" y="1672594"/>
            <a:ext cx="3810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/>
                </a:solidFill>
              </a:rPr>
              <a:t>?</a:t>
            </a: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826760" y="914400"/>
            <a:ext cx="408864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/>
          <a:p>
            <a:r>
              <a:rPr lang="en-US" altLang="en-US" dirty="0"/>
              <a:t>Small (350um) hole in the Cu cooling pipe</a:t>
            </a:r>
          </a:p>
        </p:txBody>
      </p:sp>
      <p:pic>
        <p:nvPicPr>
          <p:cNvPr id="9" name="Picture 10" descr="http://logbook.cells.es/diagnostics/140127_185923/ScanImage001.jpg?lb=diagnosti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320" y="1275227"/>
            <a:ext cx="2363640" cy="189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758681" y="2769104"/>
            <a:ext cx="2106374" cy="39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s-ES" altLang="en-US" sz="2000" b="1">
                <a:solidFill>
                  <a:schemeClr val="bg1"/>
                </a:solidFill>
              </a:rPr>
              <a:t>Microscope image</a:t>
            </a:r>
            <a:endParaRPr lang="en-US" alt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0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57400" y="304800"/>
            <a:ext cx="6679440" cy="630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s-E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LINAC </a:t>
            </a:r>
            <a:r>
              <a:rPr lang="es-ES" sz="32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Gun</a:t>
            </a:r>
            <a:r>
              <a:rPr lang="es-E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High </a:t>
            </a:r>
            <a:r>
              <a:rPr lang="es-ES" sz="32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Voltage</a:t>
            </a:r>
            <a:r>
              <a:rPr lang="es-E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1" y="1600200"/>
            <a:ext cx="7620000" cy="3939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/>
                </a:solidFill>
              </a:rPr>
              <a:t>Before starting run #3</a:t>
            </a:r>
            <a:r>
              <a:rPr lang="en-US" dirty="0" smtClean="0">
                <a:solidFill>
                  <a:schemeClr val="tx2"/>
                </a:solidFill>
              </a:rPr>
              <a:t>, during the subsystem tests,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LINAC Gun High Voltage PS (-90 kV) did broke.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We did not have available spare: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	Exchanged by -50 kV PS </a:t>
            </a:r>
            <a:r>
              <a:rPr lang="en-US" sz="1600" i="1" dirty="0" smtClean="0">
                <a:solidFill>
                  <a:schemeClr val="tx2"/>
                </a:solidFill>
              </a:rPr>
              <a:t>(from RF group) </a:t>
            </a:r>
            <a:r>
              <a:rPr lang="en-US" dirty="0" smtClean="0">
                <a:solidFill>
                  <a:schemeClr val="tx2"/>
                </a:solidFill>
              </a:rPr>
              <a:t>and commissioned the </a:t>
            </a:r>
            <a:r>
              <a:rPr lang="en-US" dirty="0" err="1" smtClean="0">
                <a:solidFill>
                  <a:schemeClr val="tx2"/>
                </a:solidFill>
              </a:rPr>
              <a:t>Linac</a:t>
            </a:r>
            <a:r>
              <a:rPr lang="en-US" dirty="0" smtClean="0">
                <a:solidFill>
                  <a:schemeClr val="tx2"/>
                </a:solidFill>
              </a:rPr>
              <a:t> 	with reduced e-gun beam energy.</a:t>
            </a:r>
            <a:endParaRPr lang="en-US" sz="1600" i="1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	BESSY lend us a -90 kV as back-up </a:t>
            </a:r>
          </a:p>
          <a:p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sz="1600" i="1" dirty="0" smtClean="0">
                <a:solidFill>
                  <a:schemeClr val="tx2"/>
                </a:solidFill>
              </a:rPr>
              <a:t>(many thanks to Andreas that pick up the phone on May 1</a:t>
            </a:r>
            <a:r>
              <a:rPr lang="en-US" sz="1600" i="1" baseline="30000" dirty="0" smtClean="0">
                <a:solidFill>
                  <a:schemeClr val="tx2"/>
                </a:solidFill>
              </a:rPr>
              <a:t>st </a:t>
            </a:r>
            <a:r>
              <a:rPr lang="en-US" sz="1600" i="1" dirty="0" smtClean="0">
                <a:solidFill>
                  <a:schemeClr val="tx2"/>
                </a:solidFill>
              </a:rPr>
              <a:t>and SOLEIL that 	offered also their spare)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	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Back to normal in a week, </a:t>
            </a:r>
            <a:r>
              <a:rPr lang="en-US" u="sng" dirty="0" smtClean="0">
                <a:solidFill>
                  <a:schemeClr val="tx2"/>
                </a:solidFill>
              </a:rPr>
              <a:t>just in time for Users.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000" y="1219200"/>
            <a:ext cx="2945640" cy="153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80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1200"/>
            <a:ext cx="4495800" cy="630942"/>
          </a:xfrm>
        </p:spPr>
        <p:txBody>
          <a:bodyPr/>
          <a:lstStyle/>
          <a:p>
            <a:r>
              <a:rPr lang="en-US" dirty="0" smtClean="0"/>
              <a:t>Top Up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467497" y="1143000"/>
            <a:ext cx="3990703" cy="472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82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09800" y="304800"/>
            <a:ext cx="6553200" cy="584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s-ES" sz="3200" dirty="0"/>
              <a:t>Top 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066800"/>
            <a:ext cx="7696200" cy="1261884"/>
          </a:xfrm>
          <a:prstGeom prst="rect">
            <a:avLst/>
          </a:prstGeom>
          <a:solidFill>
            <a:srgbClr val="300371"/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	Test </a:t>
            </a:r>
            <a:r>
              <a:rPr lang="en-US" sz="2400" dirty="0">
                <a:solidFill>
                  <a:srgbClr val="FFFFFF"/>
                </a:solidFill>
              </a:rPr>
              <a:t>with users</a:t>
            </a:r>
            <a:r>
              <a:rPr lang="en-US" sz="2400" dirty="0" smtClean="0">
                <a:solidFill>
                  <a:srgbClr val="FFFFFF"/>
                </a:solidFill>
              </a:rPr>
              <a:t>:	 </a:t>
            </a:r>
            <a:r>
              <a:rPr lang="en-US" sz="2400" dirty="0">
                <a:solidFill>
                  <a:srgbClr val="FFFFFF"/>
                </a:solidFill>
              </a:rPr>
              <a:t>	3 weeks in July</a:t>
            </a:r>
            <a:endParaRPr lang="en-US" sz="2400" i="1" dirty="0">
              <a:solidFill>
                <a:srgbClr val="FFFFFF"/>
              </a:solidFill>
            </a:endParaRPr>
          </a:p>
          <a:p>
            <a:endParaRPr lang="es-ES" sz="1200" dirty="0">
              <a:solidFill>
                <a:srgbClr val="FFFFFF"/>
              </a:solidFill>
            </a:endParaRPr>
          </a:p>
          <a:p>
            <a:r>
              <a:rPr lang="es-ES" sz="2400" dirty="0" smtClean="0">
                <a:solidFill>
                  <a:srgbClr val="FFFFFF"/>
                </a:solidFill>
              </a:rPr>
              <a:t>	</a:t>
            </a:r>
            <a:r>
              <a:rPr lang="es-ES" sz="2400" dirty="0" err="1" smtClean="0">
                <a:solidFill>
                  <a:srgbClr val="FFFFFF"/>
                </a:solidFill>
              </a:rPr>
              <a:t>Routine</a:t>
            </a:r>
            <a:r>
              <a:rPr lang="es-ES" sz="2400" dirty="0" smtClean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Operation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 smtClean="0">
                <a:solidFill>
                  <a:srgbClr val="FFFFFF"/>
                </a:solidFill>
              </a:rPr>
              <a:t>Started</a:t>
            </a:r>
            <a:r>
              <a:rPr lang="es-ES" sz="2400" dirty="0" smtClean="0">
                <a:solidFill>
                  <a:srgbClr val="FFFFFF"/>
                </a:solidFill>
              </a:rPr>
              <a:t>:</a:t>
            </a:r>
            <a:r>
              <a:rPr lang="es-ES" sz="2400" dirty="0">
                <a:solidFill>
                  <a:srgbClr val="FFFFFF"/>
                </a:solidFill>
              </a:rPr>
              <a:t>	9 </a:t>
            </a:r>
            <a:r>
              <a:rPr lang="es-ES" sz="2400" dirty="0" err="1">
                <a:solidFill>
                  <a:srgbClr val="FFFFFF"/>
                </a:solidFill>
              </a:rPr>
              <a:t>September</a:t>
            </a:r>
            <a:r>
              <a:rPr lang="es-ES" sz="2400" dirty="0">
                <a:solidFill>
                  <a:srgbClr val="FFFFFF"/>
                </a:solidFill>
              </a:rPr>
              <a:t> 2014</a:t>
            </a:r>
          </a:p>
          <a:p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16187" y="2514600"/>
            <a:ext cx="763814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2622288"/>
            <a:ext cx="152400" cy="2438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2622288"/>
            <a:ext cx="152400" cy="2438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2622288"/>
            <a:ext cx="152400" cy="2438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91400" y="2622288"/>
            <a:ext cx="304800" cy="2438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38800" y="2622288"/>
            <a:ext cx="1752600" cy="24384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69888" y="2622288"/>
            <a:ext cx="31931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M</a:t>
            </a:r>
            <a:endParaRPr lang="en-US" sz="12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45541" y="2622287"/>
            <a:ext cx="31931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M</a:t>
            </a:r>
            <a:endParaRPr lang="en-US" sz="12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488541" y="2671361"/>
            <a:ext cx="31931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M</a:t>
            </a:r>
            <a:endParaRPr lang="en-US" sz="12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384141" y="2685261"/>
            <a:ext cx="31931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M</a:t>
            </a:r>
            <a:endParaRPr lang="en-US" sz="12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355441" y="2685261"/>
            <a:ext cx="32412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200" b="1" dirty="0"/>
              <a:t>W</a:t>
            </a:r>
            <a:endParaRPr lang="en-US" sz="1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7069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553200" cy="584775"/>
          </a:xfrm>
        </p:spPr>
        <p:txBody>
          <a:bodyPr/>
          <a:lstStyle/>
          <a:p>
            <a:r>
              <a:rPr lang="es-ES" sz="3200" dirty="0" smtClean="0"/>
              <a:t>Top Up </a:t>
            </a:r>
            <a:r>
              <a:rPr lang="es-ES" sz="3200" dirty="0" err="1" smtClean="0"/>
              <a:t>during</a:t>
            </a:r>
            <a:r>
              <a:rPr lang="es-ES" sz="3200" dirty="0" smtClean="0"/>
              <a:t> RUN07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95269"/>
            <a:ext cx="8604448" cy="2373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4697" y="2708920"/>
            <a:ext cx="339862" cy="1314008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2708920"/>
            <a:ext cx="339862" cy="1314008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2708920"/>
            <a:ext cx="339862" cy="1314008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846729" y="3174047"/>
            <a:ext cx="1207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Machine </a:t>
            </a:r>
            <a:r>
              <a:rPr lang="es-ES" sz="1200" dirty="0" err="1" smtClean="0"/>
              <a:t>studies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138304" y="3201953"/>
            <a:ext cx="1207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Machine </a:t>
            </a:r>
            <a:r>
              <a:rPr lang="es-ES" sz="1200" dirty="0" err="1" smtClean="0"/>
              <a:t>studies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6104879" y="3204523"/>
            <a:ext cx="1207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Machine </a:t>
            </a:r>
            <a:r>
              <a:rPr lang="es-ES" sz="1200" dirty="0" err="1" smtClean="0"/>
              <a:t>studies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108539" y="4716433"/>
            <a:ext cx="303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00" dirty="0" smtClean="0"/>
          </a:p>
          <a:p>
            <a:pPr algn="ctr"/>
            <a:r>
              <a:rPr lang="es-ES" sz="1600" dirty="0" err="1" smtClean="0"/>
              <a:t>Beam</a:t>
            </a:r>
            <a:r>
              <a:rPr lang="es-ES" sz="1600" dirty="0" smtClean="0"/>
              <a:t> </a:t>
            </a:r>
            <a:r>
              <a:rPr lang="es-ES" sz="1600" dirty="0" err="1" smtClean="0"/>
              <a:t>availability</a:t>
            </a:r>
            <a:r>
              <a:rPr lang="es-ES" sz="1600" dirty="0" smtClean="0"/>
              <a:t> RUN07: 97.8 %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25899" y="2060848"/>
            <a:ext cx="3724017" cy="28083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4059314" y="1431956"/>
            <a:ext cx="479958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100% availability 28 Oct- 7 Nov</a:t>
            </a:r>
            <a:endParaRPr lang="es-ES_tradnl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9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09800" y="304800"/>
            <a:ext cx="6553200" cy="584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s-ES" sz="3200" smtClean="0"/>
              <a:t>Top Up</a:t>
            </a:r>
            <a:endParaRPr lang="es-E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249371" y="1290935"/>
            <a:ext cx="6608732" cy="461665"/>
          </a:xfrm>
          <a:prstGeom prst="rect">
            <a:avLst/>
          </a:prstGeom>
          <a:solidFill>
            <a:srgbClr val="30037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Stability at the Beam lines, measured at the </a:t>
            </a:r>
            <a:r>
              <a:rPr lang="en-US" sz="2400" dirty="0" err="1" smtClean="0">
                <a:solidFill>
                  <a:srgbClr val="FFFFFF"/>
                </a:solidFill>
              </a:rPr>
              <a:t>xBPMs</a:t>
            </a:r>
            <a:r>
              <a:rPr lang="en-US" sz="2400" dirty="0" smtClean="0">
                <a:solidFill>
                  <a:srgbClr val="FFFFFF"/>
                </a:solidFill>
              </a:rPr>
              <a:t>: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743200"/>
            <a:ext cx="7632848" cy="165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1381360" y="2307158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ES" dirty="0" smtClean="0"/>
              <a:t>XALOC: </a:t>
            </a:r>
            <a:r>
              <a:rPr lang="es-ES" b="1" dirty="0" err="1" smtClean="0"/>
              <a:t>xBPM</a:t>
            </a:r>
            <a:r>
              <a:rPr lang="es-ES" b="1" baseline="-25000" dirty="0" smtClean="0"/>
              <a:t>(y)</a:t>
            </a:r>
            <a:endParaRPr lang="en-US" b="1" baseline="-25000" dirty="0"/>
          </a:p>
        </p:txBody>
      </p:sp>
      <p:sp>
        <p:nvSpPr>
          <p:cNvPr id="14" name="TextBox 12"/>
          <p:cNvSpPr txBox="1"/>
          <p:nvPr/>
        </p:nvSpPr>
        <p:spPr>
          <a:xfrm>
            <a:off x="1766557" y="4429780"/>
            <a:ext cx="35283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dirty="0" err="1" smtClean="0">
                <a:solidFill>
                  <a:schemeClr val="tx2"/>
                </a:solidFill>
              </a:rPr>
              <a:t>Decay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mode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69627" y="2895599"/>
            <a:ext cx="1002374" cy="98649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i="1" dirty="0" smtClean="0">
                <a:solidFill>
                  <a:schemeClr val="bg1">
                    <a:lumMod val="50000"/>
                  </a:schemeClr>
                </a:solidFill>
              </a:rPr>
              <a:t>Machine </a:t>
            </a:r>
            <a:r>
              <a:rPr lang="es-ES" i="1" dirty="0" err="1" smtClean="0">
                <a:solidFill>
                  <a:schemeClr val="bg1">
                    <a:lumMod val="50000"/>
                  </a:schemeClr>
                </a:solidFill>
              </a:rPr>
              <a:t>day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5181600" y="4429780"/>
            <a:ext cx="2590799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>
                <a:solidFill>
                  <a:srgbClr val="C00000"/>
                </a:solidFill>
              </a:rPr>
              <a:t>Top-up</a:t>
            </a:r>
          </a:p>
          <a:p>
            <a:pPr algn="ctr"/>
            <a:r>
              <a:rPr lang="es-ES" sz="1000" i="1" dirty="0" smtClean="0">
                <a:solidFill>
                  <a:srgbClr val="C00000"/>
                </a:solidFill>
              </a:rPr>
              <a:t>(</a:t>
            </a:r>
            <a:r>
              <a:rPr lang="es-ES" sz="1000" i="1" dirty="0" err="1" smtClean="0">
                <a:solidFill>
                  <a:srgbClr val="C00000"/>
                </a:solidFill>
              </a:rPr>
              <a:t>jumps</a:t>
            </a:r>
            <a:r>
              <a:rPr lang="es-ES" sz="1000" i="1" dirty="0" smtClean="0">
                <a:solidFill>
                  <a:srgbClr val="C00000"/>
                </a:solidFill>
              </a:rPr>
              <a:t> are </a:t>
            </a:r>
            <a:r>
              <a:rPr lang="es-ES" sz="1000" i="1" dirty="0" err="1" smtClean="0">
                <a:solidFill>
                  <a:srgbClr val="C00000"/>
                </a:solidFill>
              </a:rPr>
              <a:t>due</a:t>
            </a:r>
            <a:r>
              <a:rPr lang="es-ES" sz="1000" i="1" dirty="0" smtClean="0">
                <a:solidFill>
                  <a:srgbClr val="C00000"/>
                </a:solidFill>
              </a:rPr>
              <a:t> to </a:t>
            </a:r>
            <a:r>
              <a:rPr lang="es-ES" sz="1000" i="1" dirty="0" err="1" smtClean="0">
                <a:solidFill>
                  <a:srgbClr val="C00000"/>
                </a:solidFill>
              </a:rPr>
              <a:t>changes</a:t>
            </a:r>
            <a:r>
              <a:rPr lang="es-ES" sz="1000" i="1" dirty="0" smtClean="0">
                <a:solidFill>
                  <a:srgbClr val="C00000"/>
                </a:solidFill>
              </a:rPr>
              <a:t> in </a:t>
            </a:r>
            <a:r>
              <a:rPr lang="es-ES" sz="1000" i="1" dirty="0" err="1" smtClean="0">
                <a:solidFill>
                  <a:srgbClr val="C00000"/>
                </a:solidFill>
              </a:rPr>
              <a:t>the</a:t>
            </a:r>
            <a:r>
              <a:rPr lang="es-ES" sz="1000" i="1" dirty="0" smtClean="0">
                <a:solidFill>
                  <a:srgbClr val="C00000"/>
                </a:solidFill>
              </a:rPr>
              <a:t> ID gap &amp; </a:t>
            </a:r>
            <a:r>
              <a:rPr lang="es-ES" sz="1000" i="1" dirty="0" err="1" smtClean="0">
                <a:solidFill>
                  <a:srgbClr val="C00000"/>
                </a:solidFill>
              </a:rPr>
              <a:t>xBPMs</a:t>
            </a:r>
            <a:r>
              <a:rPr lang="es-ES" sz="1000" i="1" dirty="0" smtClean="0">
                <a:solidFill>
                  <a:srgbClr val="C00000"/>
                </a:solidFill>
              </a:rPr>
              <a:t> </a:t>
            </a:r>
            <a:r>
              <a:rPr lang="es-ES" sz="1000" i="1" dirty="0" err="1" smtClean="0">
                <a:solidFill>
                  <a:srgbClr val="C00000"/>
                </a:solidFill>
              </a:rPr>
              <a:t>not</a:t>
            </a:r>
            <a:r>
              <a:rPr lang="es-ES" sz="1000" i="1" dirty="0" smtClean="0">
                <a:solidFill>
                  <a:srgbClr val="C00000"/>
                </a:solidFill>
              </a:rPr>
              <a:t> </a:t>
            </a:r>
            <a:r>
              <a:rPr lang="es-ES" sz="1000" i="1" dirty="0" err="1" smtClean="0">
                <a:solidFill>
                  <a:srgbClr val="C00000"/>
                </a:solidFill>
              </a:rPr>
              <a:t>properly</a:t>
            </a:r>
            <a:r>
              <a:rPr lang="es-ES" sz="1000" i="1" dirty="0" smtClean="0">
                <a:solidFill>
                  <a:srgbClr val="C00000"/>
                </a:solidFill>
              </a:rPr>
              <a:t> </a:t>
            </a:r>
            <a:r>
              <a:rPr lang="es-ES" sz="1000" i="1" dirty="0" err="1" smtClean="0">
                <a:solidFill>
                  <a:srgbClr val="C00000"/>
                </a:solidFill>
              </a:rPr>
              <a:t>calibrated</a:t>
            </a:r>
            <a:r>
              <a:rPr lang="es-ES" sz="1000" i="1" dirty="0" smtClean="0">
                <a:solidFill>
                  <a:srgbClr val="C00000"/>
                </a:solidFill>
              </a:rPr>
              <a:t>)</a:t>
            </a:r>
            <a:endParaRPr lang="en-US" sz="1000" i="1" dirty="0">
              <a:solidFill>
                <a:srgbClr val="C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66557" y="4419600"/>
            <a:ext cx="3528392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294949" y="4419600"/>
            <a:ext cx="2348243" cy="10180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944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371600" y="381000"/>
            <a:ext cx="73279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2800" dirty="0" err="1" smtClean="0"/>
              <a:t>Radiation</a:t>
            </a:r>
            <a:r>
              <a:rPr lang="es-ES" sz="2800" dirty="0" smtClean="0"/>
              <a:t> </a:t>
            </a:r>
            <a:r>
              <a:rPr lang="es-ES" sz="2800" dirty="0" err="1" smtClean="0"/>
              <a:t>measured</a:t>
            </a:r>
            <a:r>
              <a:rPr lang="es-ES" sz="2800" dirty="0" smtClean="0"/>
              <a:t> </a:t>
            </a:r>
            <a:r>
              <a:rPr lang="es-ES" sz="2800" dirty="0" err="1" smtClean="0"/>
              <a:t>during</a:t>
            </a:r>
            <a:r>
              <a:rPr lang="es-ES" sz="2800" dirty="0" smtClean="0"/>
              <a:t> Top-Up</a:t>
            </a:r>
            <a:endParaRPr lang="es-E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15" y="1066800"/>
            <a:ext cx="460408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524" y="3276600"/>
            <a:ext cx="4416426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74059" y="1676400"/>
            <a:ext cx="312335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tx2"/>
                </a:solidFill>
              </a:rPr>
              <a:t>Only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>
                <a:solidFill>
                  <a:schemeClr val="tx2"/>
                </a:solidFill>
              </a:rPr>
              <a:t>g</a:t>
            </a:r>
            <a:r>
              <a:rPr lang="es-ES" sz="2400" dirty="0" smtClean="0">
                <a:solidFill>
                  <a:schemeClr val="tx2"/>
                </a:solidFill>
              </a:rPr>
              <a:t>ammas </a:t>
            </a:r>
            <a:r>
              <a:rPr lang="es-ES" sz="2400" dirty="0" err="1" smtClean="0">
                <a:solidFill>
                  <a:schemeClr val="tx2"/>
                </a:solidFill>
              </a:rPr>
              <a:t>detected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s-ES" sz="2400" dirty="0" smtClean="0">
                <a:solidFill>
                  <a:schemeClr val="tx2"/>
                </a:solidFill>
              </a:rPr>
              <a:t>at BOREAS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848600" y="5029200"/>
            <a:ext cx="533400" cy="4572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114800" y="2133600"/>
            <a:ext cx="457200" cy="228600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620965"/>
            <a:ext cx="2593885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90866" y="4343400"/>
            <a:ext cx="180953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chemeClr val="tx2"/>
                </a:solidFill>
              </a:rPr>
              <a:t>Under</a:t>
            </a:r>
            <a:r>
              <a:rPr lang="es-ES" sz="1600" dirty="0" smtClean="0">
                <a:solidFill>
                  <a:schemeClr val="tx2"/>
                </a:solidFill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</a:rPr>
              <a:t>investigation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800" y="120134"/>
            <a:ext cx="1039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i="1" dirty="0" smtClean="0">
                <a:solidFill>
                  <a:schemeClr val="tx2"/>
                </a:solidFill>
              </a:rPr>
              <a:t>© Safety</a:t>
            </a:r>
            <a:endParaRPr lang="en-US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248400" cy="584775"/>
          </a:xfrm>
        </p:spPr>
        <p:txBody>
          <a:bodyPr/>
          <a:lstStyle/>
          <a:p>
            <a:r>
              <a:rPr lang="es-ES" sz="3200" dirty="0" err="1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19200"/>
            <a:ext cx="6248400" cy="4724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 err="1" smtClean="0"/>
              <a:t>Introduction</a:t>
            </a:r>
            <a:endParaRPr lang="en-US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Operation 2014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Statistics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Top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Accelerator Developments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FOFB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Energy measurement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Interferometry beam size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“67 MeV” injector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305800" y="462954"/>
            <a:ext cx="609600" cy="30777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959F38"/>
              </a:buClr>
              <a:buFontTx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9FF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3CF724-F9E0-44B8-95BD-D38D8B22F53D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49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1371600" y="381000"/>
            <a:ext cx="73279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2800" dirty="0" err="1" smtClean="0"/>
              <a:t>Radiation</a:t>
            </a:r>
            <a:r>
              <a:rPr lang="es-ES" sz="2800" dirty="0" smtClean="0"/>
              <a:t> </a:t>
            </a:r>
            <a:r>
              <a:rPr lang="es-ES" sz="2800" dirty="0" err="1" smtClean="0"/>
              <a:t>measured</a:t>
            </a:r>
            <a:r>
              <a:rPr lang="es-ES" sz="2800" dirty="0" smtClean="0"/>
              <a:t> </a:t>
            </a:r>
            <a:r>
              <a:rPr lang="es-ES" sz="2800" dirty="0" err="1" smtClean="0"/>
              <a:t>during</a:t>
            </a:r>
            <a:r>
              <a:rPr lang="es-ES" sz="2800" dirty="0" smtClean="0"/>
              <a:t> Top-Up</a:t>
            </a:r>
            <a:endParaRPr lang="es-E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" y="976942"/>
            <a:ext cx="8235950" cy="489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322122" y="5786735"/>
            <a:ext cx="6297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Well below Public Zone &amp; Similar to decay mode</a:t>
            </a:r>
            <a:endParaRPr lang="en-US" sz="2400" b="1" i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120134"/>
            <a:ext cx="1039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i="1" dirty="0" smtClean="0">
                <a:solidFill>
                  <a:schemeClr val="tx2"/>
                </a:solidFill>
              </a:rPr>
              <a:t>© Safety</a:t>
            </a:r>
            <a:endParaRPr lang="en-US" i="1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8108" y="1447800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>
                <a:solidFill>
                  <a:schemeClr val="tx2"/>
                </a:solidFill>
              </a:rPr>
              <a:t>June 25th </a:t>
            </a:r>
            <a:endParaRPr lang="en-US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50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1200"/>
            <a:ext cx="4495800" cy="1738938"/>
          </a:xfrm>
        </p:spPr>
        <p:txBody>
          <a:bodyPr/>
          <a:lstStyle/>
          <a:p>
            <a:r>
              <a:rPr lang="es-ES" sz="3600" dirty="0" err="1" smtClean="0"/>
              <a:t>Accelerator</a:t>
            </a:r>
            <a:r>
              <a:rPr lang="es-ES" sz="3600" dirty="0" smtClean="0"/>
              <a:t> </a:t>
            </a:r>
            <a:r>
              <a:rPr lang="es-ES" sz="3600" dirty="0" err="1" smtClean="0"/>
              <a:t>Developments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0" y="3559076"/>
            <a:ext cx="403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FOFB</a:t>
            </a:r>
            <a:endParaRPr lang="es-E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 smtClean="0"/>
              <a:t>Energy</a:t>
            </a:r>
            <a:r>
              <a:rPr lang="es-ES" sz="2400" dirty="0" smtClean="0"/>
              <a:t> </a:t>
            </a:r>
            <a:r>
              <a:rPr lang="es-ES" sz="2400" dirty="0" err="1"/>
              <a:t>measurement</a:t>
            </a:r>
            <a:endParaRPr lang="es-E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/>
              <a:t>Interferometry</a:t>
            </a:r>
            <a:r>
              <a:rPr lang="es-ES" sz="2400" dirty="0"/>
              <a:t> </a:t>
            </a:r>
            <a:r>
              <a:rPr lang="es-ES" sz="2400" dirty="0" err="1"/>
              <a:t>beam</a:t>
            </a:r>
            <a:r>
              <a:rPr lang="es-ES" sz="2400" dirty="0"/>
              <a:t> </a:t>
            </a:r>
            <a:r>
              <a:rPr lang="es-ES" sz="2400" dirty="0" err="1"/>
              <a:t>size</a:t>
            </a:r>
            <a:endParaRPr lang="es-E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“67 </a:t>
            </a:r>
            <a:r>
              <a:rPr lang="es-ES" sz="2400" dirty="0" err="1"/>
              <a:t>MeV</a:t>
            </a:r>
            <a:r>
              <a:rPr lang="es-ES" sz="2400" dirty="0"/>
              <a:t>” </a:t>
            </a:r>
            <a:r>
              <a:rPr lang="es-ES" sz="2400" dirty="0" err="1"/>
              <a:t>injector</a:t>
            </a:r>
            <a:endParaRPr lang="es-ES" sz="24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085806" y="1447800"/>
            <a:ext cx="3543289" cy="471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57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749" y="990600"/>
            <a:ext cx="7317051" cy="502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09800" y="304800"/>
            <a:ext cx="6553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s-ES" sz="3200" dirty="0" err="1" smtClean="0"/>
              <a:t>Fast</a:t>
            </a:r>
            <a:r>
              <a:rPr lang="es-ES" sz="3200" dirty="0" smtClean="0"/>
              <a:t> </a:t>
            </a:r>
            <a:r>
              <a:rPr lang="es-ES" sz="3200" dirty="0" err="1" smtClean="0"/>
              <a:t>Orbit</a:t>
            </a:r>
            <a:r>
              <a:rPr lang="es-ES" sz="3200" dirty="0" smtClean="0"/>
              <a:t> </a:t>
            </a:r>
            <a:r>
              <a:rPr lang="es-ES" sz="3200" dirty="0" err="1" smtClean="0"/>
              <a:t>FeedBack</a:t>
            </a:r>
            <a:r>
              <a:rPr lang="es-ES" sz="3200" dirty="0" smtClean="0"/>
              <a:t> 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(Vertical)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3516868"/>
            <a:ext cx="10883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FOFB OFF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5806" y="4419600"/>
            <a:ext cx="10257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FOFB ON</a:t>
            </a:r>
            <a:endParaRPr lang="en-US" dirty="0" smtClean="0">
              <a:solidFill>
                <a:schemeClr val="tx2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096804" y="2557898"/>
            <a:ext cx="0" cy="413266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1691" y="2373232"/>
            <a:ext cx="59022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3 Hz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2037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09800" y="304800"/>
            <a:ext cx="6553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s-ES" sz="3200" dirty="0" err="1" smtClean="0"/>
              <a:t>Fast</a:t>
            </a:r>
            <a:r>
              <a:rPr lang="es-ES" sz="3200" dirty="0" smtClean="0"/>
              <a:t> </a:t>
            </a:r>
            <a:r>
              <a:rPr lang="es-ES" sz="3200" dirty="0" err="1" smtClean="0"/>
              <a:t>Orbit</a:t>
            </a:r>
            <a:r>
              <a:rPr lang="es-ES" sz="3200" dirty="0" smtClean="0"/>
              <a:t> </a:t>
            </a:r>
            <a:r>
              <a:rPr lang="es-ES" sz="3200" dirty="0" err="1" smtClean="0"/>
              <a:t>FeedBack</a:t>
            </a:r>
            <a:r>
              <a:rPr lang="es-ES" sz="3200" dirty="0" smtClean="0"/>
              <a:t> 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(Horizontal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s-E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66801"/>
            <a:ext cx="555171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628137"/>
            <a:ext cx="4038600" cy="343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362200" y="4896395"/>
            <a:ext cx="236763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tx2"/>
                </a:solidFill>
              </a:rPr>
              <a:t>3 Hz horizontal</a:t>
            </a:r>
          </a:p>
          <a:p>
            <a:r>
              <a:rPr lang="es-ES" sz="2000" dirty="0" err="1" smtClean="0">
                <a:solidFill>
                  <a:schemeClr val="tx2"/>
                </a:solidFill>
              </a:rPr>
              <a:t>kicker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induced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noise</a:t>
            </a:r>
            <a:endParaRPr lang="es-ES" sz="2000" dirty="0" smtClean="0">
              <a:solidFill>
                <a:schemeClr val="tx2"/>
              </a:solidFill>
            </a:endParaRPr>
          </a:p>
          <a:p>
            <a:r>
              <a:rPr lang="es-ES" sz="2000" dirty="0" err="1" smtClean="0">
                <a:solidFill>
                  <a:schemeClr val="tx2"/>
                </a:solidFill>
              </a:rPr>
              <a:t>is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amplified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by</a:t>
            </a:r>
            <a:r>
              <a:rPr lang="es-ES" sz="2000" dirty="0" smtClean="0">
                <a:solidFill>
                  <a:schemeClr val="tx2"/>
                </a:solidFill>
              </a:rPr>
              <a:t> FOFB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843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09800" y="304800"/>
            <a:ext cx="6553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s-ES" sz="3200" dirty="0" err="1" smtClean="0"/>
              <a:t>Fast</a:t>
            </a:r>
            <a:r>
              <a:rPr lang="es-ES" sz="3200" dirty="0" smtClean="0"/>
              <a:t> </a:t>
            </a:r>
            <a:r>
              <a:rPr lang="es-ES" sz="3200" dirty="0" err="1" smtClean="0"/>
              <a:t>Orbit</a:t>
            </a:r>
            <a:r>
              <a:rPr lang="es-ES" sz="3200" dirty="0" smtClean="0"/>
              <a:t> </a:t>
            </a:r>
            <a:r>
              <a:rPr lang="es-ES" sz="3200" dirty="0" err="1" smtClean="0"/>
              <a:t>FeedBack</a:t>
            </a:r>
            <a:endParaRPr lang="es-E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828800" y="1524000"/>
            <a:ext cx="5175969" cy="31700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FOFB is working </a:t>
            </a:r>
            <a:r>
              <a:rPr lang="en-US" sz="2400" i="1" dirty="0" smtClean="0">
                <a:solidFill>
                  <a:schemeClr val="tx2"/>
                </a:solidFill>
              </a:rPr>
              <a:t>but still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endParaRPr lang="en-US" sz="8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</a:rPr>
              <a:t>Fine tune </a:t>
            </a:r>
            <a:r>
              <a:rPr lang="es-ES" sz="2400" dirty="0" err="1" smtClean="0">
                <a:solidFill>
                  <a:schemeClr val="tx2"/>
                </a:solidFill>
              </a:rPr>
              <a:t>required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Robustness </a:t>
            </a:r>
            <a:r>
              <a:rPr lang="en-US" sz="2000" dirty="0" smtClean="0">
                <a:solidFill>
                  <a:schemeClr val="tx2"/>
                </a:solidFill>
              </a:rPr>
              <a:t>(long runs)</a:t>
            </a:r>
            <a:r>
              <a:rPr lang="en-US" sz="2400" dirty="0" smtClean="0">
                <a:solidFill>
                  <a:schemeClr val="tx2"/>
                </a:solidFill>
              </a:rPr>
              <a:t> to be tested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Error handing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Friendly user interface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9823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09800" y="304800"/>
            <a:ext cx="6553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s-ES" sz="3200" dirty="0" err="1" smtClean="0"/>
              <a:t>Energy</a:t>
            </a:r>
            <a:r>
              <a:rPr lang="es-ES" sz="3200" dirty="0" smtClean="0"/>
              <a:t> </a:t>
            </a:r>
            <a:r>
              <a:rPr lang="es-ES" sz="3200" dirty="0" err="1" smtClean="0"/>
              <a:t>Measurement</a:t>
            </a:r>
            <a:endParaRPr lang="es-E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4165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4468812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6566" y="2743200"/>
            <a:ext cx="19868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Spin </a:t>
            </a:r>
            <a:r>
              <a:rPr lang="es-ES" dirty="0" err="1" smtClean="0">
                <a:solidFill>
                  <a:schemeClr val="tx2"/>
                </a:solidFill>
              </a:rPr>
              <a:t>depolarization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2654" y="3886200"/>
            <a:ext cx="21259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2.97813 </a:t>
            </a:r>
            <a:r>
              <a:rPr lang="es-ES" sz="1400" dirty="0" smtClean="0">
                <a:solidFill>
                  <a:schemeClr val="tx2"/>
                </a:solidFill>
              </a:rPr>
              <a:t>±0.00002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GeV</a:t>
            </a:r>
            <a:endParaRPr lang="en-US" dirty="0" smtClean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86200" y="4191000"/>
            <a:ext cx="685800" cy="3048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0800" y="5156537"/>
            <a:ext cx="2283317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tx2"/>
                </a:solidFill>
              </a:rPr>
              <a:t>3 </a:t>
            </a:r>
            <a:r>
              <a:rPr lang="es-ES" sz="1200" dirty="0" err="1" smtClean="0">
                <a:solidFill>
                  <a:schemeClr val="tx2"/>
                </a:solidFill>
              </a:rPr>
              <a:t>different</a:t>
            </a:r>
            <a:r>
              <a:rPr lang="es-ES" sz="1200" dirty="0" smtClean="0">
                <a:solidFill>
                  <a:schemeClr val="tx2"/>
                </a:solidFill>
              </a:rPr>
              <a:t> </a:t>
            </a:r>
            <a:r>
              <a:rPr lang="es-ES" sz="1200" dirty="0" err="1" smtClean="0">
                <a:solidFill>
                  <a:schemeClr val="tx2"/>
                </a:solidFill>
              </a:rPr>
              <a:t>days</a:t>
            </a:r>
            <a:endParaRPr lang="es-ES" sz="1200" dirty="0" smtClean="0">
              <a:solidFill>
                <a:schemeClr val="tx2"/>
              </a:solidFill>
            </a:endParaRPr>
          </a:p>
          <a:p>
            <a:endParaRPr lang="es-ES" sz="800" dirty="0" smtClean="0">
              <a:solidFill>
                <a:schemeClr val="tx2"/>
              </a:solidFill>
            </a:endParaRPr>
          </a:p>
          <a:p>
            <a:r>
              <a:rPr lang="es-ES" sz="1200" dirty="0" smtClean="0">
                <a:solidFill>
                  <a:schemeClr val="tx2"/>
                </a:solidFill>
              </a:rPr>
              <a:t>3 </a:t>
            </a:r>
            <a:r>
              <a:rPr lang="es-ES" sz="1200" dirty="0" err="1" smtClean="0">
                <a:solidFill>
                  <a:schemeClr val="tx2"/>
                </a:solidFill>
              </a:rPr>
              <a:t>different</a:t>
            </a:r>
            <a:r>
              <a:rPr lang="es-ES" sz="1200" dirty="0" smtClean="0">
                <a:solidFill>
                  <a:schemeClr val="tx2"/>
                </a:solidFill>
              </a:rPr>
              <a:t> RF </a:t>
            </a:r>
            <a:r>
              <a:rPr lang="es-ES" sz="1200" dirty="0" err="1" smtClean="0">
                <a:solidFill>
                  <a:schemeClr val="tx2"/>
                </a:solidFill>
              </a:rPr>
              <a:t>frequencies</a:t>
            </a:r>
            <a:endParaRPr lang="es-ES" sz="1200" dirty="0" smtClean="0">
              <a:solidFill>
                <a:schemeClr val="tx2"/>
              </a:solidFill>
            </a:endParaRPr>
          </a:p>
          <a:p>
            <a:endParaRPr lang="es-ES" sz="800" dirty="0" smtClean="0">
              <a:solidFill>
                <a:schemeClr val="tx2"/>
              </a:solidFill>
            </a:endParaRPr>
          </a:p>
          <a:p>
            <a:r>
              <a:rPr lang="es-ES" sz="1200" dirty="0" smtClean="0">
                <a:solidFill>
                  <a:schemeClr val="tx2"/>
                </a:solidFill>
              </a:rPr>
              <a:t>3 </a:t>
            </a:r>
            <a:r>
              <a:rPr lang="es-ES" sz="1200" dirty="0" err="1" smtClean="0">
                <a:solidFill>
                  <a:schemeClr val="tx2"/>
                </a:solidFill>
              </a:rPr>
              <a:t>different</a:t>
            </a:r>
            <a:r>
              <a:rPr lang="es-ES" sz="1200" dirty="0" smtClean="0">
                <a:solidFill>
                  <a:schemeClr val="tx2"/>
                </a:solidFill>
              </a:rPr>
              <a:t> </a:t>
            </a:r>
            <a:r>
              <a:rPr lang="es-ES" sz="1200" dirty="0" err="1" smtClean="0">
                <a:solidFill>
                  <a:schemeClr val="tx2"/>
                </a:solidFill>
              </a:rPr>
              <a:t>energies</a:t>
            </a:r>
            <a:r>
              <a:rPr lang="es-ES" sz="1200" dirty="0" smtClean="0">
                <a:solidFill>
                  <a:schemeClr val="tx2"/>
                </a:solidFill>
              </a:rPr>
              <a:t>: ±0.0001 </a:t>
            </a:r>
            <a:r>
              <a:rPr lang="es-ES" sz="1200" dirty="0" err="1" smtClean="0">
                <a:solidFill>
                  <a:schemeClr val="tx2"/>
                </a:solidFill>
              </a:rPr>
              <a:t>GeV</a:t>
            </a:r>
            <a:endParaRPr lang="en-US" sz="1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0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0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404526"/>
            <a:ext cx="1981200" cy="156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404526"/>
            <a:ext cx="1987964" cy="153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184" y="990600"/>
            <a:ext cx="3774984" cy="440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055" y="3810000"/>
            <a:ext cx="4345745" cy="243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606" name="Picture 4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443846"/>
            <a:ext cx="1622745" cy="225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209800" y="304800"/>
            <a:ext cx="6553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s-ES" sz="3200" dirty="0" err="1" smtClean="0"/>
              <a:t>Interferometry</a:t>
            </a:r>
            <a:r>
              <a:rPr lang="es-ES" sz="3200" dirty="0" smtClean="0"/>
              <a:t> </a:t>
            </a:r>
            <a:r>
              <a:rPr lang="es-ES" sz="3200" dirty="0" err="1" smtClean="0"/>
              <a:t>beam</a:t>
            </a:r>
            <a:r>
              <a:rPr lang="es-ES" sz="3200" dirty="0" smtClean="0"/>
              <a:t> </a:t>
            </a:r>
            <a:r>
              <a:rPr lang="es-ES" sz="3200" dirty="0" err="1" smtClean="0"/>
              <a:t>size</a:t>
            </a:r>
            <a:endParaRPr lang="es-E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5943600"/>
            <a:ext cx="34622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tx2"/>
                </a:solidFill>
              </a:rPr>
              <a:t>Working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on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some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vibration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 smtClean="0">
                <a:solidFill>
                  <a:schemeClr val="tx2"/>
                </a:solidFill>
              </a:rPr>
              <a:t>issues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5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09800" y="304800"/>
            <a:ext cx="6553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s-ES" sz="3200" dirty="0" smtClean="0"/>
              <a:t>“67 </a:t>
            </a:r>
            <a:r>
              <a:rPr lang="es-ES" sz="3200" dirty="0" err="1" smtClean="0"/>
              <a:t>MeV</a:t>
            </a:r>
            <a:r>
              <a:rPr lang="es-ES" sz="3200" dirty="0" smtClean="0"/>
              <a:t>” </a:t>
            </a:r>
            <a:r>
              <a:rPr lang="es-ES" sz="3200" dirty="0" err="1" smtClean="0"/>
              <a:t>injector</a:t>
            </a:r>
            <a:endParaRPr lang="es-E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98904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3048000" cy="227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276600" y="3657600"/>
            <a:ext cx="2590800" cy="300813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1066562"/>
            <a:ext cx="754380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tx2"/>
                </a:solidFill>
              </a:rPr>
              <a:t>Objective</a:t>
            </a:r>
            <a:r>
              <a:rPr lang="es-ES" sz="2000" dirty="0" smtClean="0">
                <a:solidFill>
                  <a:schemeClr val="tx2"/>
                </a:solidFill>
              </a:rPr>
              <a:t>:</a:t>
            </a:r>
          </a:p>
          <a:p>
            <a:r>
              <a:rPr lang="es-ES" sz="900" dirty="0" smtClean="0">
                <a:solidFill>
                  <a:schemeClr val="tx2"/>
                </a:solidFill>
              </a:rPr>
              <a:t>                 </a:t>
            </a:r>
            <a:r>
              <a:rPr lang="es-ES" sz="2000" dirty="0" err="1" smtClean="0">
                <a:solidFill>
                  <a:schemeClr val="tx2"/>
                </a:solidFill>
              </a:rPr>
              <a:t>Operate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the</a:t>
            </a:r>
            <a:r>
              <a:rPr lang="es-ES" sz="2000" dirty="0" smtClean="0">
                <a:solidFill>
                  <a:schemeClr val="tx2"/>
                </a:solidFill>
              </a:rPr>
              <a:t> LINAC </a:t>
            </a:r>
            <a:r>
              <a:rPr lang="es-ES" sz="2000" dirty="0" err="1" smtClean="0">
                <a:solidFill>
                  <a:schemeClr val="tx2"/>
                </a:solidFill>
              </a:rPr>
              <a:t>with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only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one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Klystron</a:t>
            </a:r>
            <a:r>
              <a:rPr lang="es-ES" sz="2000" dirty="0" smtClean="0">
                <a:solidFill>
                  <a:schemeClr val="tx2"/>
                </a:solidFill>
              </a:rPr>
              <a:t>:</a:t>
            </a:r>
          </a:p>
          <a:p>
            <a:endParaRPr lang="es-ES" sz="900" dirty="0" smtClean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chemeClr val="tx2"/>
                </a:solidFill>
              </a:rPr>
              <a:t>Either</a:t>
            </a:r>
            <a:r>
              <a:rPr lang="es-ES" sz="2000" dirty="0" smtClean="0">
                <a:solidFill>
                  <a:schemeClr val="tx2"/>
                </a:solidFill>
              </a:rPr>
              <a:t> KA1 </a:t>
            </a:r>
            <a:r>
              <a:rPr lang="es-ES" sz="2000" dirty="0" err="1" smtClean="0">
                <a:solidFill>
                  <a:schemeClr val="tx2"/>
                </a:solidFill>
              </a:rPr>
              <a:t>or</a:t>
            </a:r>
            <a:r>
              <a:rPr lang="es-ES" sz="2000" dirty="0" smtClean="0">
                <a:solidFill>
                  <a:schemeClr val="tx2"/>
                </a:solidFill>
              </a:rPr>
              <a:t> KA2, </a:t>
            </a:r>
            <a:r>
              <a:rPr lang="es-ES" sz="2000" dirty="0" err="1" smtClean="0">
                <a:solidFill>
                  <a:schemeClr val="tx2"/>
                </a:solidFill>
              </a:rPr>
              <a:t>for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redundancy</a:t>
            </a:r>
            <a:endParaRPr lang="es-ES" sz="2000" dirty="0" smtClean="0">
              <a:solidFill>
                <a:schemeClr val="tx2"/>
              </a:solidFill>
            </a:endParaRPr>
          </a:p>
          <a:p>
            <a:pPr marL="685800" lvl="1" indent="-228600">
              <a:buFont typeface="+mj-lt"/>
              <a:buAutoNum type="arabicPeriod"/>
            </a:pPr>
            <a:endParaRPr lang="es-ES" sz="900" dirty="0" smtClean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/>
                </a:solidFill>
              </a:rPr>
              <a:t>Compatible </a:t>
            </a:r>
            <a:r>
              <a:rPr lang="es-ES" sz="2000" dirty="0" err="1" smtClean="0">
                <a:solidFill>
                  <a:schemeClr val="tx2"/>
                </a:solidFill>
              </a:rPr>
              <a:t>with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installation</a:t>
            </a:r>
            <a:r>
              <a:rPr lang="es-ES" sz="2000" dirty="0" smtClean="0">
                <a:solidFill>
                  <a:schemeClr val="tx2"/>
                </a:solidFill>
              </a:rPr>
              <a:t> and test of </a:t>
            </a:r>
            <a:r>
              <a:rPr lang="es-ES" sz="2000" dirty="0" err="1" smtClean="0">
                <a:solidFill>
                  <a:schemeClr val="tx2"/>
                </a:solidFill>
              </a:rPr>
              <a:t>the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second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one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5202689"/>
            <a:ext cx="2819400" cy="104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519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606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09800" y="304800"/>
            <a:ext cx="6553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s-ES" sz="3200" dirty="0" smtClean="0"/>
              <a:t>“67 </a:t>
            </a:r>
            <a:r>
              <a:rPr lang="es-ES" sz="3200" dirty="0" err="1" smtClean="0"/>
              <a:t>MeV</a:t>
            </a:r>
            <a:r>
              <a:rPr lang="es-ES" sz="3200" dirty="0" smtClean="0"/>
              <a:t>” </a:t>
            </a:r>
            <a:r>
              <a:rPr lang="es-ES" sz="3200" dirty="0" err="1" smtClean="0"/>
              <a:t>injector</a:t>
            </a:r>
            <a:endParaRPr lang="es-E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324600" y="4953000"/>
            <a:ext cx="21141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500 </a:t>
            </a:r>
            <a:r>
              <a:rPr lang="es-ES" b="1" dirty="0" err="1" smtClean="0">
                <a:solidFill>
                  <a:schemeClr val="bg1"/>
                </a:solidFill>
              </a:rPr>
              <a:t>turns</a:t>
            </a:r>
            <a:r>
              <a:rPr lang="es-ES" b="1" dirty="0" smtClean="0">
                <a:solidFill>
                  <a:schemeClr val="bg1"/>
                </a:solidFill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</a:rPr>
              <a:t>Booster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7889" y="3274153"/>
            <a:ext cx="2952456" cy="198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189" y="1066800"/>
            <a:ext cx="411480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648200" y="4265976"/>
            <a:ext cx="304800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370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20800" y="1266885"/>
            <a:ext cx="6985000" cy="37856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GB" sz="2400" b="0" dirty="0" smtClean="0">
                <a:solidFill>
                  <a:schemeClr val="tx2"/>
                </a:solidFill>
                <a:latin typeface="+mn-lt"/>
              </a:rPr>
              <a:t>   Accelerators operate reliable for users</a:t>
            </a:r>
          </a:p>
          <a:p>
            <a:pPr lvl="2" indent="0" eaLnBrk="1" hangingPunct="1">
              <a:lnSpc>
                <a:spcPct val="120000"/>
              </a:lnSpc>
              <a:buClr>
                <a:schemeClr val="tx2"/>
              </a:buClr>
              <a:buSzPct val="80000"/>
              <a:defRPr/>
            </a:pP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96,0 % 	2013 </a:t>
            </a:r>
            <a:r>
              <a:rPr lang="en-GB" b="0" dirty="0" smtClean="0">
                <a:solidFill>
                  <a:schemeClr val="tx2"/>
                </a:solidFill>
                <a:latin typeface="+mn-lt"/>
              </a:rPr>
              <a:t>(excluding cooling problem)</a:t>
            </a:r>
            <a:endParaRPr lang="en-GB" sz="2000" b="0" dirty="0" smtClean="0">
              <a:solidFill>
                <a:schemeClr val="tx2"/>
              </a:solidFill>
              <a:latin typeface="+mn-lt"/>
            </a:endParaRPr>
          </a:p>
          <a:p>
            <a:pPr lvl="2" indent="0" eaLnBrk="1" hangingPunct="1">
              <a:lnSpc>
                <a:spcPct val="120000"/>
              </a:lnSpc>
              <a:buClr>
                <a:schemeClr val="tx2"/>
              </a:buClr>
              <a:buSzPct val="80000"/>
              <a:defRPr/>
            </a:pP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96,5 %	2014 </a:t>
            </a:r>
            <a:r>
              <a:rPr lang="en-GB" b="0" dirty="0" smtClean="0">
                <a:solidFill>
                  <a:schemeClr val="tx2"/>
                </a:solidFill>
                <a:latin typeface="+mn-lt"/>
              </a:rPr>
              <a:t>(so far)</a:t>
            </a:r>
          </a:p>
          <a:p>
            <a:pPr marL="285750" indent="-285750" eaLnBrk="1" hangingPunct="1">
              <a:lnSpc>
                <a:spcPct val="120000"/>
              </a:lnSpc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endParaRPr lang="en-GB" sz="1400" b="0" dirty="0" smtClean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lnSpc>
                <a:spcPct val="120000"/>
              </a:lnSpc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GB" sz="2400" b="0" dirty="0" smtClean="0">
                <a:solidFill>
                  <a:schemeClr val="tx2"/>
                </a:solidFill>
                <a:latin typeface="+mn-lt"/>
              </a:rPr>
              <a:t>   Top Up operational</a:t>
            </a:r>
          </a:p>
          <a:p>
            <a:pPr eaLnBrk="1" hangingPunct="1">
              <a:lnSpc>
                <a:spcPct val="120000"/>
              </a:lnSpc>
              <a:buClr>
                <a:schemeClr val="tx2"/>
              </a:buClr>
              <a:buSzPct val="80000"/>
              <a:defRPr/>
            </a:pPr>
            <a:endParaRPr lang="en-GB" sz="1400" b="0" dirty="0" smtClean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lnSpc>
                <a:spcPct val="120000"/>
              </a:lnSpc>
              <a:buClr>
                <a:schemeClr val="tx2"/>
              </a:buClr>
              <a:buSzPct val="80000"/>
              <a:buFont typeface="Wingdings" pitchFamily="2" charset="2"/>
              <a:buChar char="q"/>
              <a:defRPr/>
            </a:pPr>
            <a:r>
              <a:rPr lang="en-GB" sz="2400" b="0" dirty="0" smtClean="0">
                <a:solidFill>
                  <a:schemeClr val="tx2"/>
                </a:solidFill>
                <a:latin typeface="+mn-lt"/>
              </a:rPr>
              <a:t>   Objectives for 2015 </a:t>
            </a:r>
            <a:endParaRPr lang="en-GB" sz="2400" b="0" dirty="0">
              <a:solidFill>
                <a:schemeClr val="tx2"/>
              </a:solidFill>
              <a:latin typeface="+mn-lt"/>
            </a:endParaRPr>
          </a:p>
          <a:p>
            <a:pPr marL="1485900" lvl="2" indent="-342900" eaLnBrk="1" hangingPunct="1">
              <a:lnSpc>
                <a:spcPct val="120000"/>
              </a:lnSpc>
              <a:buClr>
                <a:schemeClr val="tx2"/>
              </a:buClr>
              <a:buSzPct val="65000"/>
              <a:buFont typeface="Wingdings" pitchFamily="2" charset="2"/>
              <a:buChar char="q"/>
              <a:defRPr/>
            </a:pP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FOFB operational</a:t>
            </a:r>
          </a:p>
          <a:p>
            <a:pPr marL="1485900" lvl="2" indent="-342900" eaLnBrk="1" hangingPunct="1">
              <a:lnSpc>
                <a:spcPct val="120000"/>
              </a:lnSpc>
              <a:buClr>
                <a:schemeClr val="tx2"/>
              </a:buClr>
              <a:buSzPct val="65000"/>
              <a:buFont typeface="Wingdings" pitchFamily="2" charset="2"/>
              <a:buChar char="q"/>
              <a:defRPr/>
            </a:pP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Injector “67 MeV”</a:t>
            </a:r>
          </a:p>
          <a:p>
            <a:pPr marL="1485900" lvl="2" indent="-342900" eaLnBrk="1" hangingPunct="1">
              <a:lnSpc>
                <a:spcPct val="120000"/>
              </a:lnSpc>
              <a:buClr>
                <a:schemeClr val="tx2"/>
              </a:buClr>
              <a:buSzPct val="65000"/>
              <a:buFont typeface="Wingdings" pitchFamily="2" charset="2"/>
              <a:buChar char="q"/>
              <a:defRPr/>
            </a:pP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Increase operation current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09800" y="304800"/>
            <a:ext cx="6553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es-ES" sz="3200" dirty="0" err="1" smtClean="0"/>
              <a:t>Summary</a:t>
            </a:r>
            <a:endParaRPr lang="es-ES" sz="3200" dirty="0"/>
          </a:p>
        </p:txBody>
      </p:sp>
    </p:spTree>
    <p:extLst>
      <p:ext uri="{BB962C8B-B14F-4D97-AF65-F5344CB8AC3E}">
        <p14:creationId xmlns="" xmlns:p14="http://schemas.microsoft.com/office/powerpoint/2010/main" val="12054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912813"/>
            <a:ext cx="5402263" cy="537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9388" y="2205038"/>
            <a:ext cx="27368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altLang="en-US" sz="2400" b="0" dirty="0">
                <a:solidFill>
                  <a:schemeClr val="tx2"/>
                </a:solidFill>
              </a:rPr>
              <a:t>LINAC</a:t>
            </a:r>
          </a:p>
          <a:p>
            <a:pPr algn="ctr"/>
            <a:r>
              <a:rPr lang="es-ES" altLang="en-US" sz="2000" b="0" i="1" dirty="0">
                <a:solidFill>
                  <a:schemeClr val="tx2"/>
                </a:solidFill>
              </a:rPr>
              <a:t>100 </a:t>
            </a:r>
            <a:r>
              <a:rPr lang="es-ES" altLang="en-US" sz="2000" b="0" i="1" dirty="0" err="1" smtClean="0">
                <a:solidFill>
                  <a:schemeClr val="tx2"/>
                </a:solidFill>
              </a:rPr>
              <a:t>MeV</a:t>
            </a:r>
            <a:endParaRPr lang="es-ES" altLang="en-US" sz="2000" b="0" i="1" dirty="0">
              <a:solidFill>
                <a:schemeClr val="tx2"/>
              </a:solidFill>
            </a:endParaRPr>
          </a:p>
          <a:p>
            <a:pPr algn="ctr"/>
            <a:endParaRPr lang="es-ES" altLang="en-US" sz="2400" b="0" dirty="0">
              <a:solidFill>
                <a:schemeClr val="tx2"/>
              </a:solidFill>
            </a:endParaRPr>
          </a:p>
          <a:p>
            <a:pPr algn="ctr"/>
            <a:r>
              <a:rPr lang="es-ES" altLang="en-US" sz="2400" b="0" dirty="0">
                <a:solidFill>
                  <a:schemeClr val="tx2"/>
                </a:solidFill>
              </a:rPr>
              <a:t>BOOSTER</a:t>
            </a:r>
          </a:p>
          <a:p>
            <a:pPr algn="ctr"/>
            <a:r>
              <a:rPr lang="es-ES" altLang="en-US" sz="2000" b="0" i="1" dirty="0">
                <a:solidFill>
                  <a:schemeClr val="tx2"/>
                </a:solidFill>
              </a:rPr>
              <a:t>100 </a:t>
            </a:r>
            <a:r>
              <a:rPr lang="es-ES" altLang="en-US" sz="2000" b="0" i="1" dirty="0" err="1">
                <a:solidFill>
                  <a:schemeClr val="tx2"/>
                </a:solidFill>
              </a:rPr>
              <a:t>MeV</a:t>
            </a:r>
            <a:r>
              <a:rPr lang="es-ES" altLang="en-US" sz="2000" b="0" i="1" dirty="0">
                <a:solidFill>
                  <a:schemeClr val="tx2"/>
                </a:solidFill>
              </a:rPr>
              <a:t> – 3 </a:t>
            </a:r>
            <a:r>
              <a:rPr lang="es-ES" altLang="en-US" sz="2000" b="0" i="1" dirty="0" err="1">
                <a:solidFill>
                  <a:schemeClr val="tx2"/>
                </a:solidFill>
              </a:rPr>
              <a:t>GeV</a:t>
            </a:r>
            <a:endParaRPr lang="es-ES" altLang="en-US" sz="2000" b="0" i="1" dirty="0">
              <a:solidFill>
                <a:schemeClr val="tx2"/>
              </a:solidFill>
            </a:endParaRPr>
          </a:p>
          <a:p>
            <a:pPr algn="ctr"/>
            <a:endParaRPr lang="es-ES" altLang="en-US" sz="2400" b="0" dirty="0">
              <a:solidFill>
                <a:schemeClr val="tx2"/>
              </a:solidFill>
            </a:endParaRPr>
          </a:p>
          <a:p>
            <a:pPr algn="ctr"/>
            <a:r>
              <a:rPr lang="es-ES" altLang="en-US" sz="2400" b="0" dirty="0">
                <a:solidFill>
                  <a:schemeClr val="tx2"/>
                </a:solidFill>
              </a:rPr>
              <a:t>STORAGE RING</a:t>
            </a:r>
          </a:p>
          <a:p>
            <a:pPr algn="ctr"/>
            <a:r>
              <a:rPr lang="es-ES" altLang="en-US" sz="2000" b="0" i="1" dirty="0">
                <a:solidFill>
                  <a:schemeClr val="tx2"/>
                </a:solidFill>
              </a:rPr>
              <a:t>3 </a:t>
            </a:r>
            <a:r>
              <a:rPr lang="es-ES" altLang="en-US" sz="2000" b="0" i="1" dirty="0" err="1">
                <a:solidFill>
                  <a:schemeClr val="tx2"/>
                </a:solidFill>
              </a:rPr>
              <a:t>GeV</a:t>
            </a:r>
            <a:endParaRPr lang="es-ES" altLang="en-US" sz="2000" b="0" i="1" dirty="0">
              <a:solidFill>
                <a:schemeClr val="tx2"/>
              </a:solidFill>
            </a:endParaRP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2339975" y="2636838"/>
            <a:ext cx="482282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2411413" y="3573463"/>
            <a:ext cx="177958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V="1">
            <a:off x="2843213" y="4508499"/>
            <a:ext cx="134778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304800"/>
            <a:ext cx="6553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3200" dirty="0" smtClean="0"/>
              <a:t>ALBA </a:t>
            </a:r>
            <a:r>
              <a:rPr lang="es-ES" sz="3200" dirty="0" err="1" smtClean="0"/>
              <a:t>Accelerators</a:t>
            </a:r>
            <a:endParaRPr lang="es-ES" sz="3200" dirty="0"/>
          </a:p>
        </p:txBody>
      </p:sp>
    </p:spTree>
    <p:extLst>
      <p:ext uri="{BB962C8B-B14F-4D97-AF65-F5344CB8AC3E}">
        <p14:creationId xmlns="" xmlns:p14="http://schemas.microsoft.com/office/powerpoint/2010/main" val="24800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8"/>
          <p:cNvSpPr txBox="1">
            <a:spLocks noChangeArrowheads="1"/>
          </p:cNvSpPr>
          <p:nvPr/>
        </p:nvSpPr>
        <p:spPr bwMode="auto">
          <a:xfrm>
            <a:off x="1676400" y="5029200"/>
            <a:ext cx="579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2400" b="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Thanks to you,</a:t>
            </a:r>
          </a:p>
          <a:p>
            <a:pPr algn="ctr" eaLnBrk="0" hangingPunct="0"/>
            <a:r>
              <a:rPr lang="en-GB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to the accelerators team</a:t>
            </a:r>
          </a:p>
          <a:p>
            <a:pPr algn="ctr" eaLnBrk="0" hangingPunct="0"/>
            <a:r>
              <a:rPr lang="en-GB" altLang="en-US" sz="240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and </a:t>
            </a:r>
            <a:r>
              <a:rPr lang="en-GB" altLang="en-US" sz="2400" b="0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many others</a:t>
            </a:r>
            <a:endParaRPr lang="en-GB" altLang="en-US" sz="2400" b="0" i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239514012"/>
              </p:ext>
            </p:extLst>
          </p:nvPr>
        </p:nvGraphicFramePr>
        <p:xfrm>
          <a:off x="381000" y="76200"/>
          <a:ext cx="8915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289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7" descr="_U5L9674©PepoSegur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6516688" y="5516563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Booster</a:t>
            </a:r>
            <a:r>
              <a:rPr lang="en-US" altLang="en-US">
                <a:solidFill>
                  <a:schemeClr val="bg1"/>
                </a:solidFill>
              </a:rPr>
              <a:t> </a:t>
            </a:r>
            <a:endParaRPr lang="en-US" altLang="en-US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1189038" y="5510213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SR</a:t>
            </a:r>
            <a:r>
              <a:rPr lang="en-US" altLang="en-US">
                <a:solidFill>
                  <a:schemeClr val="bg1"/>
                </a:solidFill>
              </a:rPr>
              <a:t> </a:t>
            </a:r>
            <a:endParaRPr lang="en-US" altLang="en-US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4932363" y="119062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In vacuum undulator</a:t>
            </a:r>
            <a:endParaRPr lang="en-US" altLang="en-US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2700338" y="1190625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RF cavities</a:t>
            </a:r>
            <a:endParaRPr lang="en-US" altLang="en-US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344" name="Line 13"/>
          <p:cNvSpPr>
            <a:spLocks noChangeShapeType="1"/>
          </p:cNvSpPr>
          <p:nvPr/>
        </p:nvSpPr>
        <p:spPr bwMode="auto">
          <a:xfrm>
            <a:off x="3419475" y="1484313"/>
            <a:ext cx="360363" cy="5762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4"/>
          <p:cNvSpPr>
            <a:spLocks noChangeShapeType="1"/>
          </p:cNvSpPr>
          <p:nvPr/>
        </p:nvSpPr>
        <p:spPr bwMode="auto">
          <a:xfrm>
            <a:off x="5435600" y="1484313"/>
            <a:ext cx="792163" cy="16573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827088" y="1196975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Bending</a:t>
            </a:r>
            <a:endParaRPr lang="en-US" altLang="en-US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347" name="Line 16"/>
          <p:cNvSpPr>
            <a:spLocks noChangeShapeType="1"/>
          </p:cNvSpPr>
          <p:nvPr/>
        </p:nvSpPr>
        <p:spPr bwMode="auto">
          <a:xfrm>
            <a:off x="1692275" y="1484313"/>
            <a:ext cx="215900" cy="1223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8"/>
          <p:cNvSpPr>
            <a:spLocks noChangeShapeType="1"/>
          </p:cNvSpPr>
          <p:nvPr/>
        </p:nvSpPr>
        <p:spPr bwMode="auto">
          <a:xfrm flipV="1">
            <a:off x="7308850" y="4868863"/>
            <a:ext cx="215900" cy="720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8"/>
          <p:cNvSpPr>
            <a:spLocks noChangeShapeType="1"/>
          </p:cNvSpPr>
          <p:nvPr/>
        </p:nvSpPr>
        <p:spPr bwMode="auto">
          <a:xfrm flipH="1" flipV="1">
            <a:off x="1908175" y="4581525"/>
            <a:ext cx="142875" cy="9350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52600" y="304800"/>
            <a:ext cx="6553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ES" sz="3200" dirty="0" smtClean="0"/>
              <a:t>ALBA </a:t>
            </a:r>
            <a:r>
              <a:rPr lang="es-ES" sz="3200" dirty="0" err="1" smtClean="0"/>
              <a:t>Accelerators</a:t>
            </a:r>
            <a:endParaRPr lang="es-ES" sz="3200" dirty="0"/>
          </a:p>
        </p:txBody>
      </p:sp>
    </p:spTree>
    <p:extLst>
      <p:ext uri="{BB962C8B-B14F-4D97-AF65-F5344CB8AC3E}">
        <p14:creationId xmlns="" xmlns:p14="http://schemas.microsoft.com/office/powerpoint/2010/main" val="17558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62" y="404664"/>
            <a:ext cx="6553200" cy="584775"/>
          </a:xfrm>
        </p:spPr>
        <p:txBody>
          <a:bodyPr/>
          <a:lstStyle/>
          <a:p>
            <a:pPr algn="ctr"/>
            <a:r>
              <a:rPr lang="en-US" sz="3200" dirty="0" smtClean="0"/>
              <a:t>ALBA New </a:t>
            </a:r>
            <a:r>
              <a:rPr lang="en-US" sz="3200" dirty="0" err="1" smtClean="0"/>
              <a:t>Beamlines</a:t>
            </a:r>
            <a:r>
              <a:rPr lang="en-US" sz="3200" dirty="0" smtClean="0"/>
              <a:t> schedule</a:t>
            </a:r>
            <a:endParaRPr lang="es-ES_tradnl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1190625"/>
            <a:ext cx="83915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362201" y="1916832"/>
            <a:ext cx="3200400" cy="750168"/>
          </a:xfrm>
          <a:prstGeom prst="roundRect">
            <a:avLst/>
          </a:prstGeom>
          <a:noFill/>
          <a:ln>
            <a:solidFill>
              <a:srgbClr val="2E5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56177" y="2924944"/>
            <a:ext cx="1997224" cy="504056"/>
          </a:xfrm>
          <a:prstGeom prst="roundRect">
            <a:avLst/>
          </a:prstGeom>
          <a:solidFill>
            <a:srgbClr val="336699">
              <a:alpha val="16863"/>
            </a:srgbClr>
          </a:solidFill>
          <a:ln>
            <a:solidFill>
              <a:srgbClr val="2E5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81800" y="3429000"/>
            <a:ext cx="2015456" cy="1152128"/>
          </a:xfrm>
          <a:prstGeom prst="roundRect">
            <a:avLst/>
          </a:prstGeom>
          <a:solidFill>
            <a:srgbClr val="336699">
              <a:alpha val="56863"/>
            </a:srgbClr>
          </a:solidFill>
          <a:ln>
            <a:solidFill>
              <a:srgbClr val="2E5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cxnSp>
        <p:nvCxnSpPr>
          <p:cNvPr id="6" name="Curved Connector 5"/>
          <p:cNvCxnSpPr/>
          <p:nvPr/>
        </p:nvCxnSpPr>
        <p:spPr>
          <a:xfrm>
            <a:off x="4572000" y="2780928"/>
            <a:ext cx="1296143" cy="12700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04963" y="2706469"/>
            <a:ext cx="113383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‘Austerity’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shift</a:t>
            </a:r>
            <a:endParaRPr lang="es-ES_tradnl" dirty="0" smtClean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62601" y="2667000"/>
            <a:ext cx="1828799" cy="252028"/>
          </a:xfrm>
          <a:prstGeom prst="roundRect">
            <a:avLst/>
          </a:prstGeom>
          <a:solidFill>
            <a:srgbClr val="336699">
              <a:alpha val="16863"/>
            </a:srgbClr>
          </a:solidFill>
          <a:ln>
            <a:solidFill>
              <a:srgbClr val="2E5C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5715000"/>
            <a:ext cx="43163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solidFill>
                  <a:schemeClr val="tx2"/>
                </a:solidFill>
              </a:rPr>
              <a:t>By</a:t>
            </a:r>
            <a:r>
              <a:rPr lang="es-ES" sz="2000" b="1" dirty="0" smtClean="0">
                <a:solidFill>
                  <a:schemeClr val="tx2"/>
                </a:solidFill>
              </a:rPr>
              <a:t> 2020  </a:t>
            </a:r>
            <a:r>
              <a:rPr lang="es-ES" sz="2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 13 </a:t>
            </a:r>
            <a:r>
              <a:rPr lang="es-ES" sz="20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Operational</a:t>
            </a:r>
            <a:r>
              <a:rPr lang="es-ES" sz="2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Beamlines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34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7010400" cy="61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886200" y="2514600"/>
            <a:ext cx="3276600" cy="1569660"/>
          </a:xfr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112E50"/>
                </a:solidFill>
                <a:latin typeface="Arial" pitchFamily="34" charset="0"/>
                <a:cs typeface="Arial" pitchFamily="34" charset="0"/>
              </a:rPr>
              <a:t>ALBA BLs Phase II</a:t>
            </a:r>
            <a:br>
              <a:rPr lang="en-US" sz="3200" dirty="0">
                <a:solidFill>
                  <a:srgbClr val="112E5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112E50"/>
                </a:solidFill>
                <a:latin typeface="Arial" pitchFamily="34" charset="0"/>
                <a:cs typeface="Arial" pitchFamily="34" charset="0"/>
              </a:rPr>
              <a:t>in execution</a:t>
            </a:r>
            <a:endParaRPr lang="es-ES_tradnl" sz="3200" dirty="0">
              <a:solidFill>
                <a:srgbClr val="112E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5638800"/>
            <a:ext cx="484106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/>
                </a:solidFill>
              </a:rPr>
              <a:t>MIRAS: </a:t>
            </a:r>
            <a:r>
              <a:rPr lang="es-ES" dirty="0" err="1" smtClean="0">
                <a:solidFill>
                  <a:schemeClr val="accent2"/>
                </a:solidFill>
              </a:rPr>
              <a:t>Infrared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microscopy</a:t>
            </a:r>
            <a:endParaRPr lang="es-ES" dirty="0" smtClean="0">
              <a:solidFill>
                <a:schemeClr val="accent2"/>
              </a:solidFill>
            </a:endParaRPr>
          </a:p>
          <a:p>
            <a:r>
              <a:rPr lang="es-ES" dirty="0" smtClean="0">
                <a:solidFill>
                  <a:schemeClr val="accent2"/>
                </a:solidFill>
              </a:rPr>
              <a:t>LOREA: </a:t>
            </a:r>
            <a:r>
              <a:rPr lang="es-ES" dirty="0" err="1" smtClean="0">
                <a:solidFill>
                  <a:schemeClr val="accent2"/>
                </a:solidFill>
              </a:rPr>
              <a:t>Photoemission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with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Low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Angle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Resolution</a:t>
            </a:r>
            <a:endParaRPr lang="en-US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70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3657600" cy="40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462765" y="4343400"/>
            <a:ext cx="3296415" cy="16312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solidFill>
                  <a:schemeClr val="accent2"/>
                </a:solidFill>
              </a:rPr>
              <a:t>Proposals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received</a:t>
            </a:r>
            <a:r>
              <a:rPr lang="es-ES" sz="2000" dirty="0" smtClean="0">
                <a:solidFill>
                  <a:schemeClr val="accent2"/>
                </a:solidFill>
              </a:rPr>
              <a:t> in </a:t>
            </a:r>
            <a:r>
              <a:rPr lang="es-ES" sz="2000" dirty="0" err="1" smtClean="0">
                <a:solidFill>
                  <a:schemeClr val="accent2"/>
                </a:solidFill>
              </a:rPr>
              <a:t>October</a:t>
            </a:r>
            <a:endParaRPr lang="es-ES" sz="2000" dirty="0" smtClean="0">
              <a:solidFill>
                <a:schemeClr val="accent2"/>
              </a:solidFill>
            </a:endParaRPr>
          </a:p>
          <a:p>
            <a:endParaRPr lang="es-ES" sz="2000" dirty="0" smtClean="0">
              <a:solidFill>
                <a:schemeClr val="accent2"/>
              </a:solidFill>
            </a:endParaRPr>
          </a:p>
          <a:p>
            <a:r>
              <a:rPr lang="es-ES" sz="2000" dirty="0" smtClean="0">
                <a:solidFill>
                  <a:schemeClr val="accent2"/>
                </a:solidFill>
              </a:rPr>
              <a:t>SAC Meeting in </a:t>
            </a:r>
            <a:r>
              <a:rPr lang="es-ES" sz="2000" dirty="0" err="1" smtClean="0">
                <a:solidFill>
                  <a:schemeClr val="accent2"/>
                </a:solidFill>
              </a:rPr>
              <a:t>December</a:t>
            </a:r>
            <a:endParaRPr lang="es-ES" sz="2000" dirty="0" smtClean="0">
              <a:solidFill>
                <a:schemeClr val="accent2"/>
              </a:solidFill>
            </a:endParaRPr>
          </a:p>
          <a:p>
            <a:endParaRPr lang="es-ES" sz="2000" dirty="0" smtClean="0">
              <a:solidFill>
                <a:schemeClr val="accent2"/>
              </a:solidFill>
            </a:endParaRPr>
          </a:p>
          <a:p>
            <a:r>
              <a:rPr lang="es-ES" sz="2000" dirty="0" err="1" smtClean="0">
                <a:solidFill>
                  <a:schemeClr val="accent2"/>
                </a:solidFill>
              </a:rPr>
              <a:t>Evaluation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by</a:t>
            </a:r>
            <a:r>
              <a:rPr lang="es-ES" sz="2000" dirty="0" smtClean="0">
                <a:solidFill>
                  <a:schemeClr val="accent2"/>
                </a:solidFill>
              </a:rPr>
              <a:t> </a:t>
            </a:r>
            <a:r>
              <a:rPr lang="es-ES" sz="2000" dirty="0" err="1" smtClean="0">
                <a:solidFill>
                  <a:schemeClr val="accent2"/>
                </a:solidFill>
              </a:rPr>
              <a:t>January</a:t>
            </a:r>
            <a:r>
              <a:rPr lang="es-ES" sz="2000" dirty="0" smtClean="0">
                <a:solidFill>
                  <a:schemeClr val="accent2"/>
                </a:solidFill>
              </a:rPr>
              <a:t> 2015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7000" y="381000"/>
            <a:ext cx="4973303" cy="461665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112E50"/>
                </a:solidFill>
                <a:latin typeface="Arial" pitchFamily="34" charset="0"/>
                <a:cs typeface="Arial" pitchFamily="34" charset="0"/>
              </a:rPr>
              <a:t>ALBA BLs Phase III</a:t>
            </a:r>
          </a:p>
        </p:txBody>
      </p:sp>
      <p:sp>
        <p:nvSpPr>
          <p:cNvPr id="3" name="Bent Arrow 2"/>
          <p:cNvSpPr/>
          <p:nvPr/>
        </p:nvSpPr>
        <p:spPr>
          <a:xfrm rot="5400000">
            <a:off x="5017383" y="3188582"/>
            <a:ext cx="1166635" cy="838200"/>
          </a:xfrm>
          <a:prstGeom prst="ben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83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1200"/>
            <a:ext cx="4495800" cy="630942"/>
          </a:xfrm>
        </p:spPr>
        <p:txBody>
          <a:bodyPr/>
          <a:lstStyle/>
          <a:p>
            <a:r>
              <a:rPr lang="en-US" dirty="0" smtClean="0"/>
              <a:t>Operation 2014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5036403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Statistics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Problems</a:t>
            </a: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400" y="1143000"/>
            <a:ext cx="3636801" cy="471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24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9"/>
          <p:cNvSpPr>
            <a:spLocks noChangeArrowheads="1"/>
          </p:cNvSpPr>
          <p:nvPr/>
        </p:nvSpPr>
        <p:spPr bwMode="auto">
          <a:xfrm>
            <a:off x="0" y="2805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GB">
              <a:latin typeface="Arial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209800" y="304800"/>
            <a:ext cx="5791200" cy="86444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b="1" kern="0" dirty="0" err="1" smtClean="0"/>
              <a:t>Beam</a:t>
            </a:r>
            <a:r>
              <a:rPr lang="es-ES" b="1" kern="0" dirty="0" smtClean="0"/>
              <a:t> </a:t>
            </a:r>
            <a:r>
              <a:rPr lang="es-ES" b="1" kern="0" dirty="0" err="1" smtClean="0"/>
              <a:t>for</a:t>
            </a:r>
            <a:r>
              <a:rPr lang="es-ES" b="1" kern="0" dirty="0" smtClean="0"/>
              <a:t> </a:t>
            </a:r>
            <a:r>
              <a:rPr lang="es-ES" b="1" kern="0" dirty="0" err="1" smtClean="0"/>
              <a:t>users</a:t>
            </a:r>
            <a:r>
              <a:rPr lang="es-ES" b="1" kern="0" dirty="0" smtClean="0"/>
              <a:t> at ALBA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876800"/>
            <a:ext cx="4899098" cy="1163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s-ES" sz="1200" dirty="0" err="1" smtClean="0">
                <a:solidFill>
                  <a:srgbClr val="000000"/>
                </a:solidFill>
                <a:latin typeface="Verdana" pitchFamily="34" charset="0"/>
              </a:rPr>
              <a:t>Beam</a:t>
            </a: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latin typeface="Verdana" pitchFamily="34" charset="0"/>
              </a:rPr>
              <a:t>for</a:t>
            </a: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latin typeface="Verdana" pitchFamily="34" charset="0"/>
              </a:rPr>
              <a:t>BLs</a:t>
            </a: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: </a:t>
            </a:r>
            <a:r>
              <a:rPr lang="es-ES" sz="1200" dirty="0" err="1" smtClean="0">
                <a:solidFill>
                  <a:srgbClr val="000000"/>
                </a:solidFill>
                <a:latin typeface="Verdana" pitchFamily="34" charset="0"/>
              </a:rPr>
              <a:t>scheduled</a:t>
            </a: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latin typeface="Verdana" pitchFamily="34" charset="0"/>
              </a:rPr>
              <a:t>user</a:t>
            </a: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latin typeface="Verdana" pitchFamily="34" charset="0"/>
              </a:rPr>
              <a:t>beam</a:t>
            </a: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s-ES" sz="1200" dirty="0" err="1" smtClean="0">
                <a:solidFill>
                  <a:srgbClr val="000000"/>
                </a:solidFill>
                <a:latin typeface="Verdana" pitchFamily="34" charset="0"/>
              </a:rPr>
              <a:t>including</a:t>
            </a: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latin typeface="Verdana" pitchFamily="34" charset="0"/>
              </a:rPr>
              <a:t>injection</a:t>
            </a: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 time</a:t>
            </a:r>
          </a:p>
          <a:p>
            <a:pPr lvl="0">
              <a:lnSpc>
                <a:spcPct val="150000"/>
              </a:lnSpc>
            </a:pP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MTBF: Mean time </a:t>
            </a:r>
            <a:r>
              <a:rPr lang="es-ES" sz="1200" dirty="0" err="1" smtClean="0">
                <a:solidFill>
                  <a:srgbClr val="000000"/>
                </a:solidFill>
                <a:latin typeface="Verdana" pitchFamily="34" charset="0"/>
              </a:rPr>
              <a:t>between</a:t>
            </a: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latin typeface="Verdana" pitchFamily="34" charset="0"/>
              </a:rPr>
              <a:t>failures</a:t>
            </a:r>
            <a:endParaRPr lang="es-ES" sz="12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lvl="0">
              <a:lnSpc>
                <a:spcPct val="150000"/>
              </a:lnSpc>
            </a:pP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MTTR: Mean time to </a:t>
            </a:r>
            <a:r>
              <a:rPr lang="es-ES" sz="1200" dirty="0" err="1" smtClean="0">
                <a:solidFill>
                  <a:srgbClr val="000000"/>
                </a:solidFill>
                <a:latin typeface="Verdana" pitchFamily="34" charset="0"/>
              </a:rPr>
              <a:t>have</a:t>
            </a: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latin typeface="Verdana" pitchFamily="34" charset="0"/>
              </a:rPr>
              <a:t>the</a:t>
            </a: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latin typeface="Verdana" pitchFamily="34" charset="0"/>
              </a:rPr>
              <a:t>beam</a:t>
            </a: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 back</a:t>
            </a:r>
          </a:p>
          <a:p>
            <a:pPr lvl="0">
              <a:lnSpc>
                <a:spcPct val="150000"/>
              </a:lnSpc>
            </a:pPr>
            <a:r>
              <a:rPr lang="es-ES" sz="1200" baseline="30000" dirty="0" smtClean="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 Data </a:t>
            </a:r>
            <a:r>
              <a:rPr lang="es-ES" sz="1200" dirty="0" err="1" smtClean="0">
                <a:solidFill>
                  <a:srgbClr val="000000"/>
                </a:solidFill>
                <a:latin typeface="Verdana" pitchFamily="34" charset="0"/>
              </a:rPr>
              <a:t>until</a:t>
            </a: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 10/11/2014</a:t>
            </a:r>
            <a:endParaRPr lang="en-US" sz="1200" baseline="3000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674907"/>
              </p:ext>
            </p:extLst>
          </p:nvPr>
        </p:nvGraphicFramePr>
        <p:xfrm>
          <a:off x="457199" y="1791252"/>
          <a:ext cx="4267200" cy="3009348"/>
        </p:xfrm>
        <a:graphic>
          <a:graphicData uri="http://schemas.openxmlformats.org/drawingml/2006/table">
            <a:tbl>
              <a:tblPr/>
              <a:tblGrid>
                <a:gridCol w="1106310"/>
                <a:gridCol w="699045"/>
                <a:gridCol w="861645"/>
                <a:gridCol w="861645"/>
                <a:gridCol w="738555"/>
              </a:tblGrid>
              <a:tr h="294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2014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2015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545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Accelerator</a:t>
                      </a:r>
                      <a:r>
                        <a:rPr kumimoji="0" lang="es-E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s-E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operation</a:t>
                      </a:r>
                      <a:r>
                        <a:rPr kumimoji="0" lang="es-E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[h]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3280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4464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5250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5730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545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Scheduled</a:t>
                      </a:r>
                      <a:r>
                        <a:rPr kumimoji="0" lang="es-E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s-E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user</a:t>
                      </a:r>
                      <a:r>
                        <a:rPr kumimoji="0" lang="es-E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s-E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beam</a:t>
                      </a:r>
                      <a:r>
                        <a:rPr kumimoji="0" lang="es-E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[h] 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2387.3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3539.5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3888.0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4320.0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92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Availability</a:t>
                      </a:r>
                      <a:r>
                        <a:rPr kumimoji="0" lang="es-E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[%]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77.0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83.8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96.5</a:t>
                      </a:r>
                      <a:r>
                        <a:rPr kumimoji="0" lang="es-E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*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545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Delivered beamtime [h]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1838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2967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3752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294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MTBF [h]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21.0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25.0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31.0</a:t>
                      </a:r>
                      <a:r>
                        <a:rPr kumimoji="0" lang="es-E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*</a:t>
                      </a:r>
                      <a:endParaRPr kumimoji="0" lang="en-US" sz="11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294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MTTR [h]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0.8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1.1</a:t>
                      </a:r>
                      <a:r>
                        <a:rPr kumimoji="0" lang="es-E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*</a:t>
                      </a:r>
                      <a:endParaRPr kumimoji="0" lang="en-US" sz="11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493" y="1905000"/>
            <a:ext cx="399370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7046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GLS_AdvanceSchool-oP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3GLS_AdvanceSchool-oPAC</Template>
  <TotalTime>10031</TotalTime>
  <Words>662</Words>
  <Application>Microsoft Office PowerPoint</Application>
  <PresentationFormat>On-screen Show (4:3)</PresentationFormat>
  <Paragraphs>265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3GLS_AdvanceSchool-oPAC</vt:lpstr>
      <vt:lpstr>ALBA Status</vt:lpstr>
      <vt:lpstr>Outline</vt:lpstr>
      <vt:lpstr>Slide 3</vt:lpstr>
      <vt:lpstr>Slide 4</vt:lpstr>
      <vt:lpstr>ALBA New Beamlines schedule</vt:lpstr>
      <vt:lpstr>ALBA BLs Phase II in execution</vt:lpstr>
      <vt:lpstr>Slide 7</vt:lpstr>
      <vt:lpstr>Operation 2014</vt:lpstr>
      <vt:lpstr>Slide 9</vt:lpstr>
      <vt:lpstr>Beam Availability (until 10th Nov)</vt:lpstr>
      <vt:lpstr>Slide 11</vt:lpstr>
      <vt:lpstr>Slide 12</vt:lpstr>
      <vt:lpstr>Slide 13</vt:lpstr>
      <vt:lpstr>Slide 14</vt:lpstr>
      <vt:lpstr>Top Up</vt:lpstr>
      <vt:lpstr>Slide 16</vt:lpstr>
      <vt:lpstr>Top Up during RUN07</vt:lpstr>
      <vt:lpstr>Slide 18</vt:lpstr>
      <vt:lpstr>Slide 19</vt:lpstr>
      <vt:lpstr>Slide 20</vt:lpstr>
      <vt:lpstr>Accelerator Developments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Francisco José Pérez Rodríguez</dc:creator>
  <cp:lastModifiedBy>GAGET Philippa</cp:lastModifiedBy>
  <cp:revision>251</cp:revision>
  <cp:lastPrinted>2014-11-17T16:06:59Z</cp:lastPrinted>
  <dcterms:created xsi:type="dcterms:W3CDTF">2014-06-17T14:33:52Z</dcterms:created>
  <dcterms:modified xsi:type="dcterms:W3CDTF">2014-11-27T12:50:44Z</dcterms:modified>
</cp:coreProperties>
</file>