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Default Extension="vml" ContentType="application/vnd.openxmlformats-officedocument.vmlDrawing"/>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7" r:id="rId1"/>
  </p:sldMasterIdLst>
  <p:notesMasterIdLst>
    <p:notesMasterId r:id="rId37"/>
  </p:notesMasterIdLst>
  <p:handoutMasterIdLst>
    <p:handoutMasterId r:id="rId38"/>
  </p:handoutMasterIdLst>
  <p:sldIdLst>
    <p:sldId id="256"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2" r:id="rId16"/>
    <p:sldId id="331"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51" r:id="rId35"/>
    <p:sldId id="35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CC"/>
    <a:srgbClr val="FF9933"/>
    <a:srgbClr val="FF9999"/>
    <a:srgbClr val="FF99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3" autoAdjust="0"/>
  </p:normalViewPr>
  <p:slideViewPr>
    <p:cSldViewPr>
      <p:cViewPr varScale="1">
        <p:scale>
          <a:sx n="123" d="100"/>
          <a:sy n="123" d="100"/>
        </p:scale>
        <p:origin x="-540" y="-90"/>
      </p:cViewPr>
      <p:guideLst>
        <p:guide orient="horz" pos="2160"/>
        <p:guide pos="2880"/>
      </p:guideLst>
    </p:cSldViewPr>
  </p:slideViewPr>
  <p:outlineViewPr>
    <p:cViewPr>
      <p:scale>
        <a:sx n="33" d="100"/>
        <a:sy n="33" d="100"/>
      </p:scale>
      <p:origin x="0" y="7380"/>
    </p:cViewPr>
  </p:outlineViewPr>
  <p:notesTextViewPr>
    <p:cViewPr>
      <p:scale>
        <a:sx n="100" d="100"/>
        <a:sy n="100" d="100"/>
      </p:scale>
      <p:origin x="0" y="0"/>
    </p:cViewPr>
  </p:notesTextViewPr>
  <p:notesViewPr>
    <p:cSldViewPr>
      <p:cViewPr varScale="1">
        <p:scale>
          <a:sx n="98" d="100"/>
          <a:sy n="98" d="100"/>
        </p:scale>
        <p:origin x="-356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ern.ch\dfs\Users\m\montesin\Documents\Private\Valvo\Electrosys%20FAT%202010%20v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ern.ch\dfs\Users\m\montesin\Documents\Private\Valvo\Electrosys%20FAT%202010%20v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ern.ch\dfs\Users\m\montesin\Documents\Private\Valvo\Electrosys%20FAT%202010%20v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ern.ch\dfs\Users\m\montesin\Documents\Private\Valvo\Electrosys%20FAT%202010%20v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ontesin\AppData\Local\Microsoft\Windows\Temporary%20Internet%20Files\Content.Outlook\W3FMLGPJ\Visit%20Orvieto%20June%2020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ontesin\AppData\Local\Microsoft\Windows\Temporary%20Internet%20Files\Content.Outlook\W3FMLGPJ\Visit%20Orvieto%20June%20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Pout </a:t>
            </a:r>
            <a:r>
              <a:rPr lang="en-US" dirty="0" err="1" smtClean="0"/>
              <a:t>vs</a:t>
            </a:r>
            <a:r>
              <a:rPr lang="en-US" dirty="0" smtClean="0"/>
              <a:t> frequency</a:t>
            </a:r>
            <a:endParaRPr lang="en-US" dirty="0"/>
          </a:p>
        </c:rich>
      </c:tx>
      <c:layout/>
    </c:title>
    <c:plotArea>
      <c:layout/>
      <c:lineChart>
        <c:grouping val="standard"/>
        <c:ser>
          <c:idx val="2"/>
          <c:order val="0"/>
          <c:tx>
            <c:strRef>
              <c:f>'BW ful power'!$H$1</c:f>
              <c:strCache>
                <c:ptCount val="1"/>
                <c:pt idx="0">
                  <c:v>Pout</c:v>
                </c:pt>
              </c:strCache>
            </c:strRef>
          </c:tx>
          <c:marker>
            <c:symbol val="none"/>
          </c:marker>
          <c:cat>
            <c:numRef>
              <c:f>'BW ful power'!$A$3:$A$45</c:f>
              <c:numCache>
                <c:formatCode>General</c:formatCode>
                <c:ptCount val="43"/>
                <c:pt idx="0">
                  <c:v>790</c:v>
                </c:pt>
                <c:pt idx="1">
                  <c:v>790.5</c:v>
                </c:pt>
                <c:pt idx="2">
                  <c:v>796.25</c:v>
                </c:pt>
                <c:pt idx="3">
                  <c:v>796.5</c:v>
                </c:pt>
                <c:pt idx="4">
                  <c:v>796.75</c:v>
                </c:pt>
                <c:pt idx="5">
                  <c:v>797</c:v>
                </c:pt>
                <c:pt idx="6">
                  <c:v>797.25</c:v>
                </c:pt>
                <c:pt idx="7">
                  <c:v>797.5</c:v>
                </c:pt>
                <c:pt idx="8">
                  <c:v>797.75</c:v>
                </c:pt>
                <c:pt idx="9">
                  <c:v>798</c:v>
                </c:pt>
                <c:pt idx="10">
                  <c:v>798.25</c:v>
                </c:pt>
                <c:pt idx="11">
                  <c:v>798.5</c:v>
                </c:pt>
                <c:pt idx="12">
                  <c:v>798.75</c:v>
                </c:pt>
                <c:pt idx="13">
                  <c:v>799</c:v>
                </c:pt>
                <c:pt idx="14">
                  <c:v>799.25</c:v>
                </c:pt>
                <c:pt idx="15">
                  <c:v>799.5</c:v>
                </c:pt>
                <c:pt idx="16">
                  <c:v>799.75</c:v>
                </c:pt>
                <c:pt idx="17">
                  <c:v>800</c:v>
                </c:pt>
                <c:pt idx="18">
                  <c:v>800.25</c:v>
                </c:pt>
                <c:pt idx="19">
                  <c:v>800.5</c:v>
                </c:pt>
                <c:pt idx="20">
                  <c:v>800.75</c:v>
                </c:pt>
                <c:pt idx="21">
                  <c:v>800.88800000000003</c:v>
                </c:pt>
                <c:pt idx="22">
                  <c:v>801</c:v>
                </c:pt>
                <c:pt idx="23">
                  <c:v>801.25</c:v>
                </c:pt>
                <c:pt idx="24">
                  <c:v>801.5</c:v>
                </c:pt>
                <c:pt idx="25">
                  <c:v>801.75</c:v>
                </c:pt>
                <c:pt idx="26">
                  <c:v>802</c:v>
                </c:pt>
                <c:pt idx="27">
                  <c:v>802.25</c:v>
                </c:pt>
                <c:pt idx="28">
                  <c:v>802.5</c:v>
                </c:pt>
                <c:pt idx="29">
                  <c:v>802.75</c:v>
                </c:pt>
                <c:pt idx="30">
                  <c:v>803</c:v>
                </c:pt>
                <c:pt idx="31">
                  <c:v>803.25</c:v>
                </c:pt>
                <c:pt idx="32">
                  <c:v>803.5</c:v>
                </c:pt>
                <c:pt idx="33">
                  <c:v>803.75</c:v>
                </c:pt>
                <c:pt idx="34">
                  <c:v>804</c:v>
                </c:pt>
                <c:pt idx="35">
                  <c:v>804.25</c:v>
                </c:pt>
                <c:pt idx="36">
                  <c:v>804.5</c:v>
                </c:pt>
                <c:pt idx="37">
                  <c:v>804.75</c:v>
                </c:pt>
                <c:pt idx="38">
                  <c:v>805</c:v>
                </c:pt>
                <c:pt idx="39">
                  <c:v>805.25</c:v>
                </c:pt>
                <c:pt idx="40">
                  <c:v>805.5</c:v>
                </c:pt>
                <c:pt idx="41">
                  <c:v>805.75</c:v>
                </c:pt>
                <c:pt idx="42">
                  <c:v>806</c:v>
                </c:pt>
              </c:numCache>
            </c:numRef>
          </c:cat>
          <c:val>
            <c:numRef>
              <c:f>'BW ful power'!$H$3:$H$46</c:f>
              <c:numCache>
                <c:formatCode>General</c:formatCode>
                <c:ptCount val="44"/>
                <c:pt idx="0">
                  <c:v>27.8</c:v>
                </c:pt>
                <c:pt idx="1">
                  <c:v>30.5</c:v>
                </c:pt>
                <c:pt idx="2">
                  <c:v>33.4</c:v>
                </c:pt>
                <c:pt idx="3">
                  <c:v>36.4</c:v>
                </c:pt>
                <c:pt idx="4">
                  <c:v>39.4</c:v>
                </c:pt>
                <c:pt idx="5">
                  <c:v>43.2</c:v>
                </c:pt>
                <c:pt idx="6">
                  <c:v>45.9</c:v>
                </c:pt>
                <c:pt idx="7">
                  <c:v>48.6</c:v>
                </c:pt>
                <c:pt idx="8">
                  <c:v>51</c:v>
                </c:pt>
                <c:pt idx="9">
                  <c:v>53.3</c:v>
                </c:pt>
                <c:pt idx="10">
                  <c:v>55.2</c:v>
                </c:pt>
                <c:pt idx="11">
                  <c:v>56.9</c:v>
                </c:pt>
                <c:pt idx="12">
                  <c:v>58.2</c:v>
                </c:pt>
                <c:pt idx="13">
                  <c:v>59.2</c:v>
                </c:pt>
                <c:pt idx="14">
                  <c:v>60</c:v>
                </c:pt>
                <c:pt idx="15">
                  <c:v>60.5</c:v>
                </c:pt>
                <c:pt idx="16">
                  <c:v>60.8</c:v>
                </c:pt>
                <c:pt idx="17">
                  <c:v>61</c:v>
                </c:pt>
                <c:pt idx="18">
                  <c:v>60.7</c:v>
                </c:pt>
                <c:pt idx="19">
                  <c:v>60.4</c:v>
                </c:pt>
                <c:pt idx="20">
                  <c:v>60</c:v>
                </c:pt>
                <c:pt idx="21">
                  <c:v>59.7</c:v>
                </c:pt>
                <c:pt idx="22">
                  <c:v>59.6</c:v>
                </c:pt>
                <c:pt idx="23">
                  <c:v>58.9</c:v>
                </c:pt>
                <c:pt idx="24">
                  <c:v>58.2</c:v>
                </c:pt>
                <c:pt idx="25">
                  <c:v>57.5</c:v>
                </c:pt>
                <c:pt idx="26">
                  <c:v>56.7</c:v>
                </c:pt>
                <c:pt idx="27">
                  <c:v>55.9</c:v>
                </c:pt>
                <c:pt idx="28">
                  <c:v>55.2</c:v>
                </c:pt>
                <c:pt idx="29">
                  <c:v>54.5</c:v>
                </c:pt>
                <c:pt idx="30">
                  <c:v>53.8</c:v>
                </c:pt>
                <c:pt idx="31">
                  <c:v>53.2</c:v>
                </c:pt>
                <c:pt idx="32">
                  <c:v>52.5</c:v>
                </c:pt>
                <c:pt idx="33">
                  <c:v>51.8</c:v>
                </c:pt>
                <c:pt idx="34">
                  <c:v>51</c:v>
                </c:pt>
                <c:pt idx="35">
                  <c:v>50</c:v>
                </c:pt>
                <c:pt idx="36">
                  <c:v>48.8</c:v>
                </c:pt>
                <c:pt idx="37">
                  <c:v>47.5</c:v>
                </c:pt>
                <c:pt idx="38">
                  <c:v>45.8</c:v>
                </c:pt>
                <c:pt idx="39">
                  <c:v>43.8</c:v>
                </c:pt>
                <c:pt idx="40">
                  <c:v>41.5</c:v>
                </c:pt>
                <c:pt idx="41">
                  <c:v>38.800000000000004</c:v>
                </c:pt>
                <c:pt idx="42">
                  <c:v>35.9</c:v>
                </c:pt>
              </c:numCache>
            </c:numRef>
          </c:val>
        </c:ser>
        <c:marker val="1"/>
        <c:axId val="117911552"/>
        <c:axId val="117915008"/>
      </c:lineChart>
      <c:catAx>
        <c:axId val="117911552"/>
        <c:scaling>
          <c:orientation val="minMax"/>
        </c:scaling>
        <c:axPos val="b"/>
        <c:title>
          <c:tx>
            <c:rich>
              <a:bodyPr/>
              <a:lstStyle/>
              <a:p>
                <a:pPr>
                  <a:defRPr/>
                </a:pPr>
                <a:r>
                  <a:rPr lang="en-US" dirty="0" smtClean="0"/>
                  <a:t>Frequency</a:t>
                </a:r>
                <a:r>
                  <a:rPr lang="en-US" baseline="0" dirty="0" smtClean="0"/>
                  <a:t> [MHz]</a:t>
                </a:r>
                <a:endParaRPr lang="en-US" dirty="0"/>
              </a:p>
            </c:rich>
          </c:tx>
          <c:layout/>
        </c:title>
        <c:numFmt formatCode="General" sourceLinked="1"/>
        <c:tickLblPos val="nextTo"/>
        <c:crossAx val="117915008"/>
        <c:crosses val="autoZero"/>
        <c:auto val="1"/>
        <c:lblAlgn val="ctr"/>
        <c:lblOffset val="100"/>
      </c:catAx>
      <c:valAx>
        <c:axId val="117915008"/>
        <c:scaling>
          <c:orientation val="minMax"/>
        </c:scaling>
        <c:axPos val="l"/>
        <c:majorGridlines/>
        <c:title>
          <c:tx>
            <c:rich>
              <a:bodyPr rot="-5400000" vert="horz"/>
              <a:lstStyle/>
              <a:p>
                <a:pPr>
                  <a:defRPr/>
                </a:pPr>
                <a:r>
                  <a:rPr lang="en-US" dirty="0" smtClean="0"/>
                  <a:t>Pout [kW]</a:t>
                </a:r>
                <a:endParaRPr lang="en-US" dirty="0"/>
              </a:p>
            </c:rich>
          </c:tx>
          <c:layout/>
        </c:title>
        <c:numFmt formatCode="General" sourceLinked="1"/>
        <c:tickLblPos val="nextTo"/>
        <c:crossAx val="11791155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1"/>
          <c:order val="0"/>
          <c:tx>
            <c:strRef>
              <c:f>'Power sweep 10s '!$C$1</c:f>
              <c:strCache>
                <c:ptCount val="1"/>
                <c:pt idx="0">
                  <c:v>Gain</c:v>
                </c:pt>
              </c:strCache>
            </c:strRef>
          </c:tx>
          <c:spPr>
            <a:ln>
              <a:solidFill>
                <a:srgbClr val="FF0000"/>
              </a:solidFill>
            </a:ln>
          </c:spPr>
          <c:marker>
            <c:symbol val="none"/>
          </c:marker>
          <c:cat>
            <c:numRef>
              <c:f>'Power sweep 10s '!$A$2:$A$67</c:f>
              <c:numCache>
                <c:formatCode>0.0</c:formatCode>
                <c:ptCount val="66"/>
                <c:pt idx="0">
                  <c:v>-25</c:v>
                </c:pt>
                <c:pt idx="1">
                  <c:v>-24.8</c:v>
                </c:pt>
                <c:pt idx="2">
                  <c:v>-24.6</c:v>
                </c:pt>
                <c:pt idx="3">
                  <c:v>-24.4</c:v>
                </c:pt>
                <c:pt idx="4">
                  <c:v>-24.2</c:v>
                </c:pt>
                <c:pt idx="5">
                  <c:v>-24</c:v>
                </c:pt>
                <c:pt idx="6">
                  <c:v>-23.8</c:v>
                </c:pt>
                <c:pt idx="7">
                  <c:v>-23.6</c:v>
                </c:pt>
                <c:pt idx="8">
                  <c:v>-23.4</c:v>
                </c:pt>
                <c:pt idx="9">
                  <c:v>-23.2</c:v>
                </c:pt>
                <c:pt idx="10">
                  <c:v>-23</c:v>
                </c:pt>
                <c:pt idx="11">
                  <c:v>-22.8</c:v>
                </c:pt>
                <c:pt idx="12">
                  <c:v>-22.6</c:v>
                </c:pt>
                <c:pt idx="13">
                  <c:v>-22.4</c:v>
                </c:pt>
                <c:pt idx="14">
                  <c:v>-22.2</c:v>
                </c:pt>
                <c:pt idx="15">
                  <c:v>-22</c:v>
                </c:pt>
                <c:pt idx="16">
                  <c:v>-21.8</c:v>
                </c:pt>
                <c:pt idx="17">
                  <c:v>-21.6</c:v>
                </c:pt>
                <c:pt idx="18">
                  <c:v>-21.4</c:v>
                </c:pt>
                <c:pt idx="19">
                  <c:v>-21.2</c:v>
                </c:pt>
                <c:pt idx="20">
                  <c:v>-21</c:v>
                </c:pt>
                <c:pt idx="21">
                  <c:v>-20.8</c:v>
                </c:pt>
                <c:pt idx="22">
                  <c:v>-20.6</c:v>
                </c:pt>
                <c:pt idx="23">
                  <c:v>-20.399999999999999</c:v>
                </c:pt>
                <c:pt idx="24">
                  <c:v>-20.2</c:v>
                </c:pt>
                <c:pt idx="25">
                  <c:v>-20</c:v>
                </c:pt>
                <c:pt idx="26">
                  <c:v>-19.8</c:v>
                </c:pt>
                <c:pt idx="27">
                  <c:v>-19.600000000000001</c:v>
                </c:pt>
                <c:pt idx="28">
                  <c:v>-19.399999999999999</c:v>
                </c:pt>
                <c:pt idx="29">
                  <c:v>-19.2</c:v>
                </c:pt>
                <c:pt idx="30">
                  <c:v>-19</c:v>
                </c:pt>
                <c:pt idx="31">
                  <c:v>-18.8</c:v>
                </c:pt>
                <c:pt idx="32">
                  <c:v>-18.600000000000001</c:v>
                </c:pt>
                <c:pt idx="33">
                  <c:v>-18.399999999999999</c:v>
                </c:pt>
                <c:pt idx="34">
                  <c:v>-18.2</c:v>
                </c:pt>
                <c:pt idx="35">
                  <c:v>-18</c:v>
                </c:pt>
                <c:pt idx="36">
                  <c:v>-17.8</c:v>
                </c:pt>
                <c:pt idx="37">
                  <c:v>-17.600000000000001</c:v>
                </c:pt>
                <c:pt idx="38">
                  <c:v>-17.399999999999999</c:v>
                </c:pt>
                <c:pt idx="39">
                  <c:v>-17.2</c:v>
                </c:pt>
                <c:pt idx="40">
                  <c:v>-17</c:v>
                </c:pt>
                <c:pt idx="41">
                  <c:v>-16.8</c:v>
                </c:pt>
                <c:pt idx="42">
                  <c:v>-16.600000000000001</c:v>
                </c:pt>
                <c:pt idx="43">
                  <c:v>-16.399999999999999</c:v>
                </c:pt>
                <c:pt idx="44">
                  <c:v>-16.2</c:v>
                </c:pt>
                <c:pt idx="45">
                  <c:v>-16</c:v>
                </c:pt>
                <c:pt idx="46">
                  <c:v>-15.8</c:v>
                </c:pt>
                <c:pt idx="47">
                  <c:v>-15.6</c:v>
                </c:pt>
                <c:pt idx="48">
                  <c:v>-15.4</c:v>
                </c:pt>
                <c:pt idx="49">
                  <c:v>-15.2</c:v>
                </c:pt>
                <c:pt idx="50">
                  <c:v>-15</c:v>
                </c:pt>
                <c:pt idx="51">
                  <c:v>-14.8</c:v>
                </c:pt>
                <c:pt idx="52">
                  <c:v>-14.6</c:v>
                </c:pt>
                <c:pt idx="53">
                  <c:v>-14.4</c:v>
                </c:pt>
                <c:pt idx="54">
                  <c:v>-14.2</c:v>
                </c:pt>
                <c:pt idx="55">
                  <c:v>-14</c:v>
                </c:pt>
                <c:pt idx="56">
                  <c:v>-13.8</c:v>
                </c:pt>
                <c:pt idx="57">
                  <c:v>-13.6</c:v>
                </c:pt>
                <c:pt idx="58">
                  <c:v>-13.4</c:v>
                </c:pt>
                <c:pt idx="59">
                  <c:v>-13.2</c:v>
                </c:pt>
                <c:pt idx="60">
                  <c:v>-13</c:v>
                </c:pt>
                <c:pt idx="61">
                  <c:v>-12.8</c:v>
                </c:pt>
                <c:pt idx="62">
                  <c:v>-12.6</c:v>
                </c:pt>
                <c:pt idx="63">
                  <c:v>-12.4</c:v>
                </c:pt>
                <c:pt idx="64">
                  <c:v>-12.2</c:v>
                </c:pt>
                <c:pt idx="65">
                  <c:v>-12</c:v>
                </c:pt>
              </c:numCache>
            </c:numRef>
          </c:cat>
          <c:val>
            <c:numRef>
              <c:f>'Power sweep 10s '!$C$2:$C$67</c:f>
              <c:numCache>
                <c:formatCode>0.00</c:formatCode>
                <c:ptCount val="66"/>
                <c:pt idx="0">
                  <c:v>21.150000000000031</c:v>
                </c:pt>
                <c:pt idx="1">
                  <c:v>21.06</c:v>
                </c:pt>
                <c:pt idx="2">
                  <c:v>21.01</c:v>
                </c:pt>
                <c:pt idx="3">
                  <c:v>21.01</c:v>
                </c:pt>
                <c:pt idx="4">
                  <c:v>21.05</c:v>
                </c:pt>
                <c:pt idx="5">
                  <c:v>21.07</c:v>
                </c:pt>
                <c:pt idx="6">
                  <c:v>21.1</c:v>
                </c:pt>
                <c:pt idx="7">
                  <c:v>21.17</c:v>
                </c:pt>
                <c:pt idx="8">
                  <c:v>21.2</c:v>
                </c:pt>
                <c:pt idx="9">
                  <c:v>21.27</c:v>
                </c:pt>
                <c:pt idx="10">
                  <c:v>21.330000000000005</c:v>
                </c:pt>
                <c:pt idx="11">
                  <c:v>21.4</c:v>
                </c:pt>
                <c:pt idx="12">
                  <c:v>21.5</c:v>
                </c:pt>
                <c:pt idx="13">
                  <c:v>21.6</c:v>
                </c:pt>
                <c:pt idx="14">
                  <c:v>21.6</c:v>
                </c:pt>
                <c:pt idx="15">
                  <c:v>21.7</c:v>
                </c:pt>
                <c:pt idx="16">
                  <c:v>21.7</c:v>
                </c:pt>
                <c:pt idx="17">
                  <c:v>21.8</c:v>
                </c:pt>
                <c:pt idx="18">
                  <c:v>21.9</c:v>
                </c:pt>
                <c:pt idx="19">
                  <c:v>22</c:v>
                </c:pt>
                <c:pt idx="20">
                  <c:v>22.1</c:v>
                </c:pt>
                <c:pt idx="21">
                  <c:v>22.2</c:v>
                </c:pt>
                <c:pt idx="22">
                  <c:v>22.2</c:v>
                </c:pt>
                <c:pt idx="23">
                  <c:v>22.3</c:v>
                </c:pt>
                <c:pt idx="24">
                  <c:v>22.4</c:v>
                </c:pt>
                <c:pt idx="25">
                  <c:v>22.5</c:v>
                </c:pt>
                <c:pt idx="26">
                  <c:v>22.6</c:v>
                </c:pt>
                <c:pt idx="27">
                  <c:v>22.7</c:v>
                </c:pt>
                <c:pt idx="28">
                  <c:v>22.8</c:v>
                </c:pt>
                <c:pt idx="29">
                  <c:v>22.8</c:v>
                </c:pt>
                <c:pt idx="30">
                  <c:v>22.9</c:v>
                </c:pt>
                <c:pt idx="31">
                  <c:v>23</c:v>
                </c:pt>
                <c:pt idx="32">
                  <c:v>23.2</c:v>
                </c:pt>
                <c:pt idx="33">
                  <c:v>23.2</c:v>
                </c:pt>
                <c:pt idx="34">
                  <c:v>23.3</c:v>
                </c:pt>
                <c:pt idx="35">
                  <c:v>23.4</c:v>
                </c:pt>
                <c:pt idx="36">
                  <c:v>23.5</c:v>
                </c:pt>
                <c:pt idx="37">
                  <c:v>23.6</c:v>
                </c:pt>
                <c:pt idx="38">
                  <c:v>23.7</c:v>
                </c:pt>
                <c:pt idx="39">
                  <c:v>23.8</c:v>
                </c:pt>
                <c:pt idx="40">
                  <c:v>23.9</c:v>
                </c:pt>
                <c:pt idx="41">
                  <c:v>24</c:v>
                </c:pt>
                <c:pt idx="42">
                  <c:v>24</c:v>
                </c:pt>
                <c:pt idx="43">
                  <c:v>24.1</c:v>
                </c:pt>
                <c:pt idx="44">
                  <c:v>24.1</c:v>
                </c:pt>
                <c:pt idx="45">
                  <c:v>24.2</c:v>
                </c:pt>
                <c:pt idx="46">
                  <c:v>24.3</c:v>
                </c:pt>
                <c:pt idx="47">
                  <c:v>24.4</c:v>
                </c:pt>
                <c:pt idx="48">
                  <c:v>24.41</c:v>
                </c:pt>
                <c:pt idx="49">
                  <c:v>24.5</c:v>
                </c:pt>
                <c:pt idx="50">
                  <c:v>24.5</c:v>
                </c:pt>
                <c:pt idx="51">
                  <c:v>24.6</c:v>
                </c:pt>
                <c:pt idx="52">
                  <c:v>24.6</c:v>
                </c:pt>
                <c:pt idx="53">
                  <c:v>24.6</c:v>
                </c:pt>
                <c:pt idx="54">
                  <c:v>24.7</c:v>
                </c:pt>
                <c:pt idx="55">
                  <c:v>24.7</c:v>
                </c:pt>
                <c:pt idx="56">
                  <c:v>24.7</c:v>
                </c:pt>
                <c:pt idx="57">
                  <c:v>24.7</c:v>
                </c:pt>
                <c:pt idx="58">
                  <c:v>24.7</c:v>
                </c:pt>
                <c:pt idx="59">
                  <c:v>24.7</c:v>
                </c:pt>
                <c:pt idx="60">
                  <c:v>24.7</c:v>
                </c:pt>
                <c:pt idx="61">
                  <c:v>24.7</c:v>
                </c:pt>
                <c:pt idx="62">
                  <c:v>24.7</c:v>
                </c:pt>
                <c:pt idx="63">
                  <c:v>24.6</c:v>
                </c:pt>
                <c:pt idx="64">
                  <c:v>24.6</c:v>
                </c:pt>
                <c:pt idx="65">
                  <c:v>24.6</c:v>
                </c:pt>
              </c:numCache>
            </c:numRef>
          </c:val>
        </c:ser>
        <c:marker val="1"/>
        <c:axId val="122477952"/>
        <c:axId val="122502528"/>
      </c:lineChart>
      <c:lineChart>
        <c:grouping val="standard"/>
        <c:ser>
          <c:idx val="0"/>
          <c:order val="1"/>
          <c:tx>
            <c:strRef>
              <c:f>'Power sweep 10s '!$B$1</c:f>
              <c:strCache>
                <c:ptCount val="1"/>
                <c:pt idx="0">
                  <c:v>Phase</c:v>
                </c:pt>
              </c:strCache>
            </c:strRef>
          </c:tx>
          <c:spPr>
            <a:ln>
              <a:solidFill>
                <a:srgbClr val="002060"/>
              </a:solidFill>
            </a:ln>
          </c:spPr>
          <c:marker>
            <c:symbol val="none"/>
          </c:marker>
          <c:val>
            <c:numRef>
              <c:f>'Power sweep 10s '!$B$2:$B$67</c:f>
              <c:numCache>
                <c:formatCode>General</c:formatCode>
                <c:ptCount val="66"/>
                <c:pt idx="0">
                  <c:v>-79.2</c:v>
                </c:pt>
                <c:pt idx="1">
                  <c:v>-79.099999999999994</c:v>
                </c:pt>
                <c:pt idx="2">
                  <c:v>-78.900000000000006</c:v>
                </c:pt>
                <c:pt idx="3">
                  <c:v>-78.900000000000006</c:v>
                </c:pt>
                <c:pt idx="4">
                  <c:v>-78.599999999999994</c:v>
                </c:pt>
                <c:pt idx="5">
                  <c:v>-78.599999999999994</c:v>
                </c:pt>
                <c:pt idx="6">
                  <c:v>-78.400000000000006</c:v>
                </c:pt>
                <c:pt idx="7">
                  <c:v>-78.2</c:v>
                </c:pt>
                <c:pt idx="8">
                  <c:v>-78.099999999999994</c:v>
                </c:pt>
                <c:pt idx="9">
                  <c:v>-77.900000000000006</c:v>
                </c:pt>
                <c:pt idx="10">
                  <c:v>-77.900000000000006</c:v>
                </c:pt>
                <c:pt idx="11">
                  <c:v>-77.7</c:v>
                </c:pt>
                <c:pt idx="12">
                  <c:v>-77.7</c:v>
                </c:pt>
                <c:pt idx="13">
                  <c:v>-77.599999999999994</c:v>
                </c:pt>
                <c:pt idx="14">
                  <c:v>-77.400000000000006</c:v>
                </c:pt>
                <c:pt idx="15">
                  <c:v>-77.3</c:v>
                </c:pt>
                <c:pt idx="16">
                  <c:v>-77.2</c:v>
                </c:pt>
                <c:pt idx="17">
                  <c:v>-77.099999999999994</c:v>
                </c:pt>
                <c:pt idx="18">
                  <c:v>-77</c:v>
                </c:pt>
                <c:pt idx="19">
                  <c:v>-76.900000000000006</c:v>
                </c:pt>
                <c:pt idx="20">
                  <c:v>-76.7</c:v>
                </c:pt>
                <c:pt idx="21">
                  <c:v>-76.599999999999994</c:v>
                </c:pt>
                <c:pt idx="22">
                  <c:v>-76.5</c:v>
                </c:pt>
                <c:pt idx="23">
                  <c:v>-76.599999999999994</c:v>
                </c:pt>
                <c:pt idx="24">
                  <c:v>-76.400000000000006</c:v>
                </c:pt>
                <c:pt idx="25">
                  <c:v>-76.400000000000006</c:v>
                </c:pt>
                <c:pt idx="26">
                  <c:v>-76.2</c:v>
                </c:pt>
                <c:pt idx="27">
                  <c:v>-76.099999999999994</c:v>
                </c:pt>
                <c:pt idx="28">
                  <c:v>-75.900000000000006</c:v>
                </c:pt>
                <c:pt idx="29">
                  <c:v>-75.900000000000006</c:v>
                </c:pt>
                <c:pt idx="30">
                  <c:v>-75.900000000000006</c:v>
                </c:pt>
                <c:pt idx="31">
                  <c:v>-75.8</c:v>
                </c:pt>
                <c:pt idx="32">
                  <c:v>-75.599999999999994</c:v>
                </c:pt>
                <c:pt idx="33">
                  <c:v>-75.5</c:v>
                </c:pt>
                <c:pt idx="34">
                  <c:v>-75.5</c:v>
                </c:pt>
                <c:pt idx="35">
                  <c:v>-75.400000000000006</c:v>
                </c:pt>
                <c:pt idx="36">
                  <c:v>-75.3</c:v>
                </c:pt>
                <c:pt idx="37">
                  <c:v>-75.2</c:v>
                </c:pt>
                <c:pt idx="38">
                  <c:v>-75.2</c:v>
                </c:pt>
                <c:pt idx="39">
                  <c:v>-75</c:v>
                </c:pt>
                <c:pt idx="40">
                  <c:v>-74.900000000000006</c:v>
                </c:pt>
                <c:pt idx="41">
                  <c:v>-74.900000000000006</c:v>
                </c:pt>
                <c:pt idx="42">
                  <c:v>-74.8</c:v>
                </c:pt>
                <c:pt idx="43">
                  <c:v>-74.7</c:v>
                </c:pt>
                <c:pt idx="44">
                  <c:v>-74.7</c:v>
                </c:pt>
                <c:pt idx="45">
                  <c:v>-74.7</c:v>
                </c:pt>
                <c:pt idx="46">
                  <c:v>-74.599999999999994</c:v>
                </c:pt>
                <c:pt idx="47">
                  <c:v>-74.599999999999994</c:v>
                </c:pt>
                <c:pt idx="48">
                  <c:v>-74.599999999999994</c:v>
                </c:pt>
                <c:pt idx="49">
                  <c:v>-74.5</c:v>
                </c:pt>
                <c:pt idx="50">
                  <c:v>-74.5</c:v>
                </c:pt>
                <c:pt idx="51">
                  <c:v>-74.5</c:v>
                </c:pt>
                <c:pt idx="52">
                  <c:v>-74.5</c:v>
                </c:pt>
                <c:pt idx="53">
                  <c:v>-74.400000000000006</c:v>
                </c:pt>
                <c:pt idx="54">
                  <c:v>-74.400000000000006</c:v>
                </c:pt>
                <c:pt idx="55">
                  <c:v>-74.400000000000006</c:v>
                </c:pt>
                <c:pt idx="56">
                  <c:v>-74.400000000000006</c:v>
                </c:pt>
                <c:pt idx="57">
                  <c:v>-74.3</c:v>
                </c:pt>
                <c:pt idx="58">
                  <c:v>-74.2</c:v>
                </c:pt>
                <c:pt idx="59">
                  <c:v>-74.099999999999994</c:v>
                </c:pt>
                <c:pt idx="60">
                  <c:v>-74</c:v>
                </c:pt>
                <c:pt idx="61">
                  <c:v>-73.900000000000006</c:v>
                </c:pt>
                <c:pt idx="62">
                  <c:v>-73.8</c:v>
                </c:pt>
                <c:pt idx="63">
                  <c:v>-73.7</c:v>
                </c:pt>
                <c:pt idx="64">
                  <c:v>-73.599999999999994</c:v>
                </c:pt>
                <c:pt idx="65">
                  <c:v>-73.5</c:v>
                </c:pt>
              </c:numCache>
            </c:numRef>
          </c:val>
        </c:ser>
        <c:marker val="1"/>
        <c:axId val="125431808"/>
        <c:axId val="125412864"/>
      </c:lineChart>
      <c:catAx>
        <c:axId val="122477952"/>
        <c:scaling>
          <c:orientation val="minMax"/>
        </c:scaling>
        <c:axPos val="b"/>
        <c:title>
          <c:tx>
            <c:rich>
              <a:bodyPr/>
              <a:lstStyle/>
              <a:p>
                <a:pPr>
                  <a:defRPr/>
                </a:pPr>
                <a:r>
                  <a:rPr lang="en-US" dirty="0" smtClean="0"/>
                  <a:t>Drive in [</a:t>
                </a:r>
                <a:r>
                  <a:rPr lang="en-US" dirty="0" err="1" smtClean="0"/>
                  <a:t>dBm</a:t>
                </a:r>
                <a:r>
                  <a:rPr lang="en-US" dirty="0" smtClean="0"/>
                  <a:t>]</a:t>
                </a:r>
                <a:endParaRPr lang="en-US" dirty="0"/>
              </a:p>
            </c:rich>
          </c:tx>
          <c:layout/>
        </c:title>
        <c:numFmt formatCode="0.0" sourceLinked="1"/>
        <c:tickLblPos val="nextTo"/>
        <c:crossAx val="122502528"/>
        <c:crosses val="autoZero"/>
        <c:auto val="1"/>
        <c:lblAlgn val="ctr"/>
        <c:lblOffset val="100"/>
      </c:catAx>
      <c:valAx>
        <c:axId val="122502528"/>
        <c:scaling>
          <c:orientation val="minMax"/>
        </c:scaling>
        <c:axPos val="l"/>
        <c:majorGridlines/>
        <c:title>
          <c:tx>
            <c:rich>
              <a:bodyPr rot="-5400000" vert="horz"/>
              <a:lstStyle/>
              <a:p>
                <a:pPr>
                  <a:defRPr/>
                </a:pPr>
                <a:r>
                  <a:rPr lang="en-US" dirty="0" err="1" smtClean="0"/>
                  <a:t>IoT</a:t>
                </a:r>
                <a:r>
                  <a:rPr lang="en-US" baseline="0" dirty="0" smtClean="0"/>
                  <a:t> Gain [dB]</a:t>
                </a:r>
                <a:endParaRPr lang="en-US" dirty="0"/>
              </a:p>
            </c:rich>
          </c:tx>
          <c:layout/>
        </c:title>
        <c:numFmt formatCode="0.00" sourceLinked="1"/>
        <c:tickLblPos val="nextTo"/>
        <c:spPr>
          <a:solidFill>
            <a:srgbClr val="C00000"/>
          </a:solidFill>
        </c:spPr>
        <c:crossAx val="122477952"/>
        <c:crosses val="autoZero"/>
        <c:crossBetween val="between"/>
      </c:valAx>
      <c:valAx>
        <c:axId val="125412864"/>
        <c:scaling>
          <c:orientation val="minMax"/>
        </c:scaling>
        <c:axPos val="r"/>
        <c:title>
          <c:tx>
            <c:rich>
              <a:bodyPr rot="-5400000" vert="horz"/>
              <a:lstStyle/>
              <a:p>
                <a:pPr>
                  <a:defRPr/>
                </a:pPr>
                <a:r>
                  <a:rPr lang="en-US" dirty="0" smtClean="0"/>
                  <a:t>Phase [deg]</a:t>
                </a:r>
                <a:endParaRPr lang="en-US" dirty="0"/>
              </a:p>
            </c:rich>
          </c:tx>
          <c:layout/>
        </c:title>
        <c:numFmt formatCode="General" sourceLinked="1"/>
        <c:tickLblPos val="nextTo"/>
        <c:spPr>
          <a:solidFill>
            <a:srgbClr val="0070C0"/>
          </a:solidFill>
        </c:spPr>
        <c:crossAx val="125431808"/>
        <c:crosses val="max"/>
        <c:crossBetween val="between"/>
      </c:valAx>
      <c:catAx>
        <c:axId val="125431808"/>
        <c:scaling>
          <c:orientation val="minMax"/>
        </c:scaling>
        <c:delete val="1"/>
        <c:axPos val="b"/>
        <c:tickLblPos val="none"/>
        <c:crossAx val="125412864"/>
        <c:crosses val="autoZero"/>
        <c:auto val="1"/>
        <c:lblAlgn val="ctr"/>
        <c:lblOffset val="100"/>
      </c:catAx>
    </c:plotArea>
    <c:legend>
      <c:legendPos val="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000" dirty="0"/>
              <a:t>differential TX gain</a:t>
            </a:r>
          </a:p>
        </c:rich>
      </c:tx>
      <c:layout>
        <c:manualLayout>
          <c:xMode val="edge"/>
          <c:yMode val="edge"/>
          <c:x val="0.37845826771653662"/>
          <c:y val="0.15000000000000024"/>
        </c:manualLayout>
      </c:layout>
    </c:title>
    <c:plotArea>
      <c:layout>
        <c:manualLayout>
          <c:layoutTarget val="inner"/>
          <c:xMode val="edge"/>
          <c:yMode val="edge"/>
          <c:x val="0.20138608923884516"/>
          <c:y val="0.26922965879265098"/>
          <c:w val="0.65861391076115483"/>
          <c:h val="0.38851377952756116"/>
        </c:manualLayout>
      </c:layout>
      <c:lineChart>
        <c:grouping val="standard"/>
        <c:ser>
          <c:idx val="1"/>
          <c:order val="0"/>
          <c:tx>
            <c:strRef>
              <c:f>'Power sweep 10s '!$H$1</c:f>
              <c:strCache>
                <c:ptCount val="1"/>
                <c:pt idx="0">
                  <c:v>differential TX gain</c:v>
                </c:pt>
              </c:strCache>
            </c:strRef>
          </c:tx>
          <c:marker>
            <c:symbol val="none"/>
          </c:marker>
          <c:trendline>
            <c:spPr>
              <a:ln w="31750">
                <a:solidFill>
                  <a:srgbClr val="FF0000"/>
                </a:solidFill>
              </a:ln>
            </c:spPr>
            <c:trendlineType val="poly"/>
            <c:order val="2"/>
            <c:dispEq val="1"/>
            <c:trendlineLbl>
              <c:layout/>
              <c:numFmt formatCode="General" sourceLinked="0"/>
            </c:trendlineLbl>
          </c:trendline>
          <c:cat>
            <c:numRef>
              <c:f>'Power sweep 10s '!$A$2:$A$67</c:f>
              <c:numCache>
                <c:formatCode>0.0</c:formatCode>
                <c:ptCount val="66"/>
                <c:pt idx="0">
                  <c:v>-25</c:v>
                </c:pt>
                <c:pt idx="1">
                  <c:v>-24.8</c:v>
                </c:pt>
                <c:pt idx="2">
                  <c:v>-24.6</c:v>
                </c:pt>
                <c:pt idx="3">
                  <c:v>-24.4</c:v>
                </c:pt>
                <c:pt idx="4">
                  <c:v>-24.2</c:v>
                </c:pt>
                <c:pt idx="5">
                  <c:v>-24</c:v>
                </c:pt>
                <c:pt idx="6">
                  <c:v>-23.8</c:v>
                </c:pt>
                <c:pt idx="7">
                  <c:v>-23.6</c:v>
                </c:pt>
                <c:pt idx="8">
                  <c:v>-23.4</c:v>
                </c:pt>
                <c:pt idx="9">
                  <c:v>-23.2</c:v>
                </c:pt>
                <c:pt idx="10">
                  <c:v>-23</c:v>
                </c:pt>
                <c:pt idx="11">
                  <c:v>-22.8</c:v>
                </c:pt>
                <c:pt idx="12">
                  <c:v>-22.6</c:v>
                </c:pt>
                <c:pt idx="13">
                  <c:v>-22.4</c:v>
                </c:pt>
                <c:pt idx="14">
                  <c:v>-22.2</c:v>
                </c:pt>
                <c:pt idx="15">
                  <c:v>-22</c:v>
                </c:pt>
                <c:pt idx="16">
                  <c:v>-21.8</c:v>
                </c:pt>
                <c:pt idx="17">
                  <c:v>-21.6</c:v>
                </c:pt>
                <c:pt idx="18">
                  <c:v>-21.4</c:v>
                </c:pt>
                <c:pt idx="19">
                  <c:v>-21.2</c:v>
                </c:pt>
                <c:pt idx="20">
                  <c:v>-21</c:v>
                </c:pt>
                <c:pt idx="21">
                  <c:v>-20.8</c:v>
                </c:pt>
                <c:pt idx="22">
                  <c:v>-20.6</c:v>
                </c:pt>
                <c:pt idx="23">
                  <c:v>-20.399999999999999</c:v>
                </c:pt>
                <c:pt idx="24">
                  <c:v>-20.2</c:v>
                </c:pt>
                <c:pt idx="25">
                  <c:v>-20</c:v>
                </c:pt>
                <c:pt idx="26">
                  <c:v>-19.8</c:v>
                </c:pt>
                <c:pt idx="27">
                  <c:v>-19.600000000000001</c:v>
                </c:pt>
                <c:pt idx="28">
                  <c:v>-19.399999999999999</c:v>
                </c:pt>
                <c:pt idx="29">
                  <c:v>-19.2</c:v>
                </c:pt>
                <c:pt idx="30">
                  <c:v>-19</c:v>
                </c:pt>
                <c:pt idx="31">
                  <c:v>-18.8</c:v>
                </c:pt>
                <c:pt idx="32">
                  <c:v>-18.600000000000001</c:v>
                </c:pt>
                <c:pt idx="33">
                  <c:v>-18.399999999999999</c:v>
                </c:pt>
                <c:pt idx="34">
                  <c:v>-18.2</c:v>
                </c:pt>
                <c:pt idx="35">
                  <c:v>-18</c:v>
                </c:pt>
                <c:pt idx="36">
                  <c:v>-17.8</c:v>
                </c:pt>
                <c:pt idx="37">
                  <c:v>-17.600000000000001</c:v>
                </c:pt>
                <c:pt idx="38">
                  <c:v>-17.399999999999999</c:v>
                </c:pt>
                <c:pt idx="39">
                  <c:v>-17.2</c:v>
                </c:pt>
                <c:pt idx="40">
                  <c:v>-17</c:v>
                </c:pt>
                <c:pt idx="41">
                  <c:v>-16.8</c:v>
                </c:pt>
                <c:pt idx="42">
                  <c:v>-16.600000000000001</c:v>
                </c:pt>
                <c:pt idx="43">
                  <c:v>-16.399999999999999</c:v>
                </c:pt>
                <c:pt idx="44">
                  <c:v>-16.2</c:v>
                </c:pt>
                <c:pt idx="45">
                  <c:v>-16</c:v>
                </c:pt>
                <c:pt idx="46">
                  <c:v>-15.8</c:v>
                </c:pt>
                <c:pt idx="47">
                  <c:v>-15.6</c:v>
                </c:pt>
                <c:pt idx="48">
                  <c:v>-15.4</c:v>
                </c:pt>
                <c:pt idx="49">
                  <c:v>-15.2</c:v>
                </c:pt>
                <c:pt idx="50">
                  <c:v>-15</c:v>
                </c:pt>
                <c:pt idx="51">
                  <c:v>-14.8</c:v>
                </c:pt>
                <c:pt idx="52">
                  <c:v>-14.6</c:v>
                </c:pt>
                <c:pt idx="53">
                  <c:v>-14.4</c:v>
                </c:pt>
                <c:pt idx="54">
                  <c:v>-14.2</c:v>
                </c:pt>
                <c:pt idx="55">
                  <c:v>-14</c:v>
                </c:pt>
                <c:pt idx="56">
                  <c:v>-13.8</c:v>
                </c:pt>
                <c:pt idx="57">
                  <c:v>-13.6</c:v>
                </c:pt>
                <c:pt idx="58">
                  <c:v>-13.4</c:v>
                </c:pt>
                <c:pt idx="59">
                  <c:v>-13.2</c:v>
                </c:pt>
                <c:pt idx="60">
                  <c:v>-13</c:v>
                </c:pt>
                <c:pt idx="61">
                  <c:v>-12.8</c:v>
                </c:pt>
                <c:pt idx="62">
                  <c:v>-12.6</c:v>
                </c:pt>
                <c:pt idx="63">
                  <c:v>-12.4</c:v>
                </c:pt>
                <c:pt idx="64">
                  <c:v>-12.2</c:v>
                </c:pt>
                <c:pt idx="65">
                  <c:v>-12</c:v>
                </c:pt>
              </c:numCache>
            </c:numRef>
          </c:cat>
          <c:val>
            <c:numRef>
              <c:f>'Power sweep 10s '!$H$2:$H$67</c:f>
              <c:numCache>
                <c:formatCode>General</c:formatCode>
                <c:ptCount val="66"/>
                <c:pt idx="1">
                  <c:v>24.924247160299508</c:v>
                </c:pt>
                <c:pt idx="2">
                  <c:v>26.170720796200431</c:v>
                </c:pt>
                <c:pt idx="3">
                  <c:v>27.160249163144087</c:v>
                </c:pt>
                <c:pt idx="4">
                  <c:v>27.363473378070889</c:v>
                </c:pt>
                <c:pt idx="5">
                  <c:v>27.302932908626726</c:v>
                </c:pt>
                <c:pt idx="6">
                  <c:v>27.805963443115758</c:v>
                </c:pt>
                <c:pt idx="7">
                  <c:v>27.835963443115631</c:v>
                </c:pt>
                <c:pt idx="8">
                  <c:v>27.905963443115485</c:v>
                </c:pt>
                <c:pt idx="9">
                  <c:v>28.204318484078833</c:v>
                </c:pt>
                <c:pt idx="10">
                  <c:v>28.274318484079004</c:v>
                </c:pt>
                <c:pt idx="11">
                  <c:v>28.670730372450286</c:v>
                </c:pt>
                <c:pt idx="12">
                  <c:v>28.978830970772179</c:v>
                </c:pt>
                <c:pt idx="13">
                  <c:v>28.235963443115651</c:v>
                </c:pt>
                <c:pt idx="14">
                  <c:v>28.335963443115691</c:v>
                </c:pt>
                <c:pt idx="15">
                  <c:v>28.335963443115791</c:v>
                </c:pt>
                <c:pt idx="16">
                  <c:v>28.4359634431156</c:v>
                </c:pt>
                <c:pt idx="17">
                  <c:v>29.278830970772198</c:v>
                </c:pt>
                <c:pt idx="18">
                  <c:v>29.378830970772309</c:v>
                </c:pt>
                <c:pt idx="19">
                  <c:v>29.478830970772417</c:v>
                </c:pt>
                <c:pt idx="20">
                  <c:v>29.578830970772305</c:v>
                </c:pt>
                <c:pt idx="21">
                  <c:v>28.835963443115435</c:v>
                </c:pt>
                <c:pt idx="22">
                  <c:v>28.935963443115643</c:v>
                </c:pt>
                <c:pt idx="23">
                  <c:v>29.778830970772489</c:v>
                </c:pt>
                <c:pt idx="24">
                  <c:v>29.878830970772249</c:v>
                </c:pt>
                <c:pt idx="25">
                  <c:v>29.978830970772211</c:v>
                </c:pt>
                <c:pt idx="26">
                  <c:v>30.078830970772309</c:v>
                </c:pt>
                <c:pt idx="27">
                  <c:v>30.178830970772321</c:v>
                </c:pt>
                <c:pt idx="28">
                  <c:v>29.435963443115597</c:v>
                </c:pt>
                <c:pt idx="29">
                  <c:v>29.535963443115591</c:v>
                </c:pt>
                <c:pt idx="30">
                  <c:v>30.378830970772487</c:v>
                </c:pt>
                <c:pt idx="31">
                  <c:v>31.199545632523606</c:v>
                </c:pt>
                <c:pt idx="32">
                  <c:v>30.578830970772156</c:v>
                </c:pt>
                <c:pt idx="33">
                  <c:v>29.935963443115728</c:v>
                </c:pt>
                <c:pt idx="34">
                  <c:v>30.778830970772272</c:v>
                </c:pt>
                <c:pt idx="35">
                  <c:v>30.878830970772309</c:v>
                </c:pt>
                <c:pt idx="36">
                  <c:v>30.978830970772414</c:v>
                </c:pt>
                <c:pt idx="37">
                  <c:v>31.078830970772241</c:v>
                </c:pt>
                <c:pt idx="38">
                  <c:v>31.178830970772289</c:v>
                </c:pt>
                <c:pt idx="39">
                  <c:v>31.278830970772265</c:v>
                </c:pt>
                <c:pt idx="40">
                  <c:v>31.378830970772487</c:v>
                </c:pt>
                <c:pt idx="41">
                  <c:v>30.635963443115635</c:v>
                </c:pt>
                <c:pt idx="42">
                  <c:v>30.735963443115608</c:v>
                </c:pt>
                <c:pt idx="43">
                  <c:v>30.735963443115601</c:v>
                </c:pt>
                <c:pt idx="44">
                  <c:v>30.835963443115691</c:v>
                </c:pt>
                <c:pt idx="45">
                  <c:v>31.678830970772488</c:v>
                </c:pt>
                <c:pt idx="46">
                  <c:v>31.778830970772258</c:v>
                </c:pt>
                <c:pt idx="47">
                  <c:v>31.127062039358918</c:v>
                </c:pt>
                <c:pt idx="48">
                  <c:v>31.135963443115635</c:v>
                </c:pt>
                <c:pt idx="49">
                  <c:v>31.053129238966132</c:v>
                </c:pt>
                <c:pt idx="50">
                  <c:v>31.235963443115608</c:v>
                </c:pt>
                <c:pt idx="51">
                  <c:v>31.235963443115615</c:v>
                </c:pt>
                <c:pt idx="52">
                  <c:v>30.315999999999971</c:v>
                </c:pt>
                <c:pt idx="53">
                  <c:v>31.335963443115631</c:v>
                </c:pt>
                <c:pt idx="54">
                  <c:v>31.335963443115631</c:v>
                </c:pt>
                <c:pt idx="55">
                  <c:v>30.416000000000167</c:v>
                </c:pt>
                <c:pt idx="56">
                  <c:v>30.415999999999929</c:v>
                </c:pt>
                <c:pt idx="57">
                  <c:v>30.415999999999819</c:v>
                </c:pt>
                <c:pt idx="58">
                  <c:v>30.416000000000164</c:v>
                </c:pt>
                <c:pt idx="59">
                  <c:v>30.41600000000015</c:v>
                </c:pt>
                <c:pt idx="60">
                  <c:v>30.416000000000011</c:v>
                </c:pt>
                <c:pt idx="61">
                  <c:v>30.415999999999986</c:v>
                </c:pt>
                <c:pt idx="62">
                  <c:v>29.115941120767168</c:v>
                </c:pt>
                <c:pt idx="63">
                  <c:v>29.115941120766951</c:v>
                </c:pt>
                <c:pt idx="64">
                  <c:v>30.315999999999988</c:v>
                </c:pt>
              </c:numCache>
            </c:numRef>
          </c:val>
        </c:ser>
        <c:marker val="1"/>
        <c:axId val="121919360"/>
        <c:axId val="121920896"/>
      </c:lineChart>
      <c:catAx>
        <c:axId val="121919360"/>
        <c:scaling>
          <c:orientation val="minMax"/>
        </c:scaling>
        <c:axPos val="b"/>
        <c:numFmt formatCode="0.0" sourceLinked="1"/>
        <c:tickLblPos val="nextTo"/>
        <c:crossAx val="121920896"/>
        <c:crosses val="autoZero"/>
        <c:auto val="1"/>
        <c:lblAlgn val="ctr"/>
        <c:lblOffset val="100"/>
      </c:catAx>
      <c:valAx>
        <c:axId val="121920896"/>
        <c:scaling>
          <c:orientation val="minMax"/>
          <c:min val="25"/>
        </c:scaling>
        <c:axPos val="l"/>
        <c:majorGridlines/>
        <c:title>
          <c:tx>
            <c:rich>
              <a:bodyPr rot="-5400000" vert="horz"/>
              <a:lstStyle/>
              <a:p>
                <a:pPr>
                  <a:defRPr/>
                </a:pPr>
                <a:r>
                  <a:rPr lang="en-US" dirty="0" smtClean="0"/>
                  <a:t>Differential</a:t>
                </a:r>
                <a:r>
                  <a:rPr lang="en-US" baseline="0" dirty="0" smtClean="0"/>
                  <a:t> gain [dB] </a:t>
                </a:r>
                <a:endParaRPr lang="en-US" dirty="0"/>
              </a:p>
            </c:rich>
          </c:tx>
          <c:layout>
            <c:manualLayout>
              <c:xMode val="edge"/>
              <c:yMode val="edge"/>
              <c:x val="6.9316535433071202E-2"/>
              <c:y val="8.4458661417322847E-2"/>
            </c:manualLayout>
          </c:layout>
        </c:title>
        <c:numFmt formatCode="General" sourceLinked="1"/>
        <c:tickLblPos val="nextTo"/>
        <c:crossAx val="12191936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000" dirty="0"/>
              <a:t>Local slope</a:t>
            </a:r>
          </a:p>
        </c:rich>
      </c:tx>
      <c:layout>
        <c:manualLayout>
          <c:xMode val="edge"/>
          <c:yMode val="edge"/>
          <c:x val="0.57470370370370372"/>
          <c:y val="0.11764705882352942"/>
        </c:manualLayout>
      </c:layout>
      <c:overlay val="1"/>
    </c:title>
    <c:plotArea>
      <c:layout>
        <c:manualLayout>
          <c:layoutTarget val="inner"/>
          <c:xMode val="edge"/>
          <c:yMode val="edge"/>
          <c:x val="0.22217672790901033"/>
          <c:y val="4.5289988324342383E-2"/>
          <c:w val="0.73266287547390063"/>
          <c:h val="0.90942002335131522"/>
        </c:manualLayout>
      </c:layout>
      <c:lineChart>
        <c:grouping val="standard"/>
        <c:ser>
          <c:idx val="1"/>
          <c:order val="0"/>
          <c:tx>
            <c:strRef>
              <c:f>'Power sweep 10s '!$J$1</c:f>
              <c:strCache>
                <c:ptCount val="1"/>
                <c:pt idx="0">
                  <c:v>Local slope</c:v>
                </c:pt>
              </c:strCache>
            </c:strRef>
          </c:tx>
          <c:marker>
            <c:symbol val="none"/>
          </c:marker>
          <c:cat>
            <c:numRef>
              <c:f>'Power sweep 10s '!$A$2:$A$67</c:f>
              <c:numCache>
                <c:formatCode>0.0</c:formatCode>
                <c:ptCount val="66"/>
                <c:pt idx="0">
                  <c:v>-25</c:v>
                </c:pt>
                <c:pt idx="1">
                  <c:v>-24.8</c:v>
                </c:pt>
                <c:pt idx="2">
                  <c:v>-24.6</c:v>
                </c:pt>
                <c:pt idx="3">
                  <c:v>-24.4</c:v>
                </c:pt>
                <c:pt idx="4">
                  <c:v>-24.2</c:v>
                </c:pt>
                <c:pt idx="5">
                  <c:v>-24</c:v>
                </c:pt>
                <c:pt idx="6">
                  <c:v>-23.8</c:v>
                </c:pt>
                <c:pt idx="7">
                  <c:v>-23.6</c:v>
                </c:pt>
                <c:pt idx="8">
                  <c:v>-23.4</c:v>
                </c:pt>
                <c:pt idx="9">
                  <c:v>-23.2</c:v>
                </c:pt>
                <c:pt idx="10">
                  <c:v>-23</c:v>
                </c:pt>
                <c:pt idx="11">
                  <c:v>-22.8</c:v>
                </c:pt>
                <c:pt idx="12">
                  <c:v>-22.6</c:v>
                </c:pt>
                <c:pt idx="13">
                  <c:v>-22.4</c:v>
                </c:pt>
                <c:pt idx="14">
                  <c:v>-22.2</c:v>
                </c:pt>
                <c:pt idx="15">
                  <c:v>-22</c:v>
                </c:pt>
                <c:pt idx="16">
                  <c:v>-21.8</c:v>
                </c:pt>
                <c:pt idx="17">
                  <c:v>-21.6</c:v>
                </c:pt>
                <c:pt idx="18">
                  <c:v>-21.4</c:v>
                </c:pt>
                <c:pt idx="19">
                  <c:v>-21.2</c:v>
                </c:pt>
                <c:pt idx="20">
                  <c:v>-21</c:v>
                </c:pt>
                <c:pt idx="21">
                  <c:v>-20.8</c:v>
                </c:pt>
                <c:pt idx="22">
                  <c:v>-20.6</c:v>
                </c:pt>
                <c:pt idx="23">
                  <c:v>-20.399999999999999</c:v>
                </c:pt>
                <c:pt idx="24">
                  <c:v>-20.2</c:v>
                </c:pt>
                <c:pt idx="25">
                  <c:v>-20</c:v>
                </c:pt>
                <c:pt idx="26">
                  <c:v>-19.8</c:v>
                </c:pt>
                <c:pt idx="27">
                  <c:v>-19.600000000000001</c:v>
                </c:pt>
                <c:pt idx="28">
                  <c:v>-19.399999999999999</c:v>
                </c:pt>
                <c:pt idx="29">
                  <c:v>-19.2</c:v>
                </c:pt>
                <c:pt idx="30">
                  <c:v>-19</c:v>
                </c:pt>
                <c:pt idx="31">
                  <c:v>-18.8</c:v>
                </c:pt>
                <c:pt idx="32">
                  <c:v>-18.600000000000001</c:v>
                </c:pt>
                <c:pt idx="33">
                  <c:v>-18.399999999999999</c:v>
                </c:pt>
                <c:pt idx="34">
                  <c:v>-18.2</c:v>
                </c:pt>
                <c:pt idx="35">
                  <c:v>-18</c:v>
                </c:pt>
                <c:pt idx="36">
                  <c:v>-17.8</c:v>
                </c:pt>
                <c:pt idx="37">
                  <c:v>-17.600000000000001</c:v>
                </c:pt>
                <c:pt idx="38">
                  <c:v>-17.399999999999999</c:v>
                </c:pt>
                <c:pt idx="39">
                  <c:v>-17.2</c:v>
                </c:pt>
                <c:pt idx="40">
                  <c:v>-17</c:v>
                </c:pt>
                <c:pt idx="41">
                  <c:v>-16.8</c:v>
                </c:pt>
                <c:pt idx="42">
                  <c:v>-16.600000000000001</c:v>
                </c:pt>
                <c:pt idx="43">
                  <c:v>-16.399999999999999</c:v>
                </c:pt>
                <c:pt idx="44">
                  <c:v>-16.2</c:v>
                </c:pt>
                <c:pt idx="45">
                  <c:v>-16</c:v>
                </c:pt>
                <c:pt idx="46">
                  <c:v>-15.8</c:v>
                </c:pt>
                <c:pt idx="47">
                  <c:v>-15.6</c:v>
                </c:pt>
                <c:pt idx="48">
                  <c:v>-15.4</c:v>
                </c:pt>
                <c:pt idx="49">
                  <c:v>-15.2</c:v>
                </c:pt>
                <c:pt idx="50">
                  <c:v>-15</c:v>
                </c:pt>
                <c:pt idx="51">
                  <c:v>-14.8</c:v>
                </c:pt>
                <c:pt idx="52">
                  <c:v>-14.6</c:v>
                </c:pt>
                <c:pt idx="53">
                  <c:v>-14.4</c:v>
                </c:pt>
                <c:pt idx="54">
                  <c:v>-14.2</c:v>
                </c:pt>
                <c:pt idx="55">
                  <c:v>-14</c:v>
                </c:pt>
                <c:pt idx="56">
                  <c:v>-13.8</c:v>
                </c:pt>
                <c:pt idx="57">
                  <c:v>-13.6</c:v>
                </c:pt>
                <c:pt idx="58">
                  <c:v>-13.4</c:v>
                </c:pt>
                <c:pt idx="59">
                  <c:v>-13.2</c:v>
                </c:pt>
                <c:pt idx="60">
                  <c:v>-13</c:v>
                </c:pt>
                <c:pt idx="61">
                  <c:v>-12.8</c:v>
                </c:pt>
                <c:pt idx="62">
                  <c:v>-12.6</c:v>
                </c:pt>
                <c:pt idx="63">
                  <c:v>-12.4</c:v>
                </c:pt>
                <c:pt idx="64">
                  <c:v>-12.2</c:v>
                </c:pt>
                <c:pt idx="65">
                  <c:v>-12</c:v>
                </c:pt>
              </c:numCache>
            </c:numRef>
          </c:cat>
          <c:val>
            <c:numRef>
              <c:f>'Power sweep 10s '!$J$2:$J$67</c:f>
              <c:numCache>
                <c:formatCode>General</c:formatCode>
                <c:ptCount val="66"/>
                <c:pt idx="2">
                  <c:v>8.5439068348825504</c:v>
                </c:pt>
                <c:pt idx="3">
                  <c:v>4.3915377016829353</c:v>
                </c:pt>
                <c:pt idx="4">
                  <c:v>0.52143872055729756</c:v>
                </c:pt>
                <c:pt idx="5">
                  <c:v>1.6206686165391615</c:v>
                </c:pt>
                <c:pt idx="6">
                  <c:v>1.9169648107295738</c:v>
                </c:pt>
                <c:pt idx="7">
                  <c:v>0.3592474900467521</c:v>
                </c:pt>
                <c:pt idx="8">
                  <c:v>1.3199868254471154</c:v>
                </c:pt>
                <c:pt idx="9">
                  <c:v>1.3060235480302635</c:v>
                </c:pt>
                <c:pt idx="10">
                  <c:v>1.6495955106190137</c:v>
                </c:pt>
                <c:pt idx="11">
                  <c:v>2.4572533644634973</c:v>
                </c:pt>
                <c:pt idx="12">
                  <c:v>-1.5002914706019759</c:v>
                </c:pt>
                <c:pt idx="13">
                  <c:v>-2.2767685223552947</c:v>
                </c:pt>
                <c:pt idx="14">
                  <c:v>0.35290841689882613</c:v>
                </c:pt>
                <c:pt idx="15">
                  <c:v>0.35290841689804792</c:v>
                </c:pt>
                <c:pt idx="16">
                  <c:v>3.3157572787806622</c:v>
                </c:pt>
                <c:pt idx="17">
                  <c:v>3.2203045558684256</c:v>
                </c:pt>
                <c:pt idx="18">
                  <c:v>0.68076228151884333</c:v>
                </c:pt>
                <c:pt idx="19">
                  <c:v>0.67845295560838925</c:v>
                </c:pt>
                <c:pt idx="20">
                  <c:v>-2.1734041088110851</c:v>
                </c:pt>
                <c:pt idx="21">
                  <c:v>-2.2293950015748085</c:v>
                </c:pt>
                <c:pt idx="22">
                  <c:v>3.2584625340387725</c:v>
                </c:pt>
                <c:pt idx="23">
                  <c:v>3.1662341902611546</c:v>
                </c:pt>
                <c:pt idx="24">
                  <c:v>0.6693702313703408</c:v>
                </c:pt>
                <c:pt idx="25">
                  <c:v>0.6671374217195809</c:v>
                </c:pt>
                <c:pt idx="26">
                  <c:v>0.66491945845371525</c:v>
                </c:pt>
                <c:pt idx="27">
                  <c:v>-2.1301936058405002</c:v>
                </c:pt>
                <c:pt idx="28">
                  <c:v>-2.1839527314916802</c:v>
                </c:pt>
                <c:pt idx="29">
                  <c:v>3.1922694158015026</c:v>
                </c:pt>
                <c:pt idx="30">
                  <c:v>5.4761231299803796</c:v>
                </c:pt>
                <c:pt idx="31">
                  <c:v>0.64103497645572305</c:v>
                </c:pt>
                <c:pt idx="32">
                  <c:v>-4.1322122177126799</c:v>
                </c:pt>
                <c:pt idx="33">
                  <c:v>0.66809274530343665</c:v>
                </c:pt>
                <c:pt idx="34">
                  <c:v>3.0633636753521012</c:v>
                </c:pt>
                <c:pt idx="35">
                  <c:v>0.6476929135996623</c:v>
                </c:pt>
                <c:pt idx="36">
                  <c:v>0.64560215389868392</c:v>
                </c:pt>
                <c:pt idx="37">
                  <c:v>0.64352484875619864</c:v>
                </c:pt>
                <c:pt idx="38">
                  <c:v>0.64146086871416819</c:v>
                </c:pt>
                <c:pt idx="39">
                  <c:v>0.63941008596850568</c:v>
                </c:pt>
                <c:pt idx="40">
                  <c:v>-2.0487300124581802</c:v>
                </c:pt>
                <c:pt idx="41">
                  <c:v>-2.0984080649219972</c:v>
                </c:pt>
                <c:pt idx="42">
                  <c:v>0.32535176645770125</c:v>
                </c:pt>
                <c:pt idx="43">
                  <c:v>0.32535176645795594</c:v>
                </c:pt>
                <c:pt idx="44">
                  <c:v>3.0576879149446379</c:v>
                </c:pt>
                <c:pt idx="45">
                  <c:v>2.9763330866805453</c:v>
                </c:pt>
                <c:pt idx="46">
                  <c:v>-1.7362782536621573</c:v>
                </c:pt>
                <c:pt idx="47">
                  <c:v>-2.0653010131308371</c:v>
                </c:pt>
                <c:pt idx="48">
                  <c:v>-0.23745146196530761</c:v>
                </c:pt>
                <c:pt idx="49">
                  <c:v>0.32202873736315418</c:v>
                </c:pt>
                <c:pt idx="50">
                  <c:v>0.5853323669120043</c:v>
                </c:pt>
                <c:pt idx="51">
                  <c:v>-2.9452059155818775</c:v>
                </c:pt>
                <c:pt idx="52">
                  <c:v>0.32985882042488895</c:v>
                </c:pt>
                <c:pt idx="53">
                  <c:v>3.254929260327974</c:v>
                </c:pt>
                <c:pt idx="54">
                  <c:v>-2.9358071111662776</c:v>
                </c:pt>
                <c:pt idx="55">
                  <c:v>-3.0246036399120189</c:v>
                </c:pt>
                <c:pt idx="56">
                  <c:v>-1.1446802358050195E-12</c:v>
                </c:pt>
                <c:pt idx="57">
                  <c:v>6.4242258131914519E-13</c:v>
                </c:pt>
                <c:pt idx="58">
                  <c:v>1.086278182957817E-12</c:v>
                </c:pt>
                <c:pt idx="59">
                  <c:v>-5.0225765448587031E-13</c:v>
                </c:pt>
                <c:pt idx="60">
                  <c:v>-5.3729888619418989E-13</c:v>
                </c:pt>
                <c:pt idx="61">
                  <c:v>-4.2742598607076694</c:v>
                </c:pt>
                <c:pt idx="62">
                  <c:v>-4.4651102770150413</c:v>
                </c:pt>
                <c:pt idx="63">
                  <c:v>4.1216558113482265</c:v>
                </c:pt>
              </c:numCache>
            </c:numRef>
          </c:val>
        </c:ser>
        <c:ser>
          <c:idx val="0"/>
          <c:order val="1"/>
          <c:tx>
            <c:strRef>
              <c:f>'Power sweep 10s '!$K$1</c:f>
              <c:strCache>
                <c:ptCount val="1"/>
                <c:pt idx="0">
                  <c:v>Local Slope</c:v>
                </c:pt>
              </c:strCache>
            </c:strRef>
          </c:tx>
          <c:spPr>
            <a:ln w="31750">
              <a:solidFill>
                <a:srgbClr val="FF0000"/>
              </a:solidFill>
            </a:ln>
          </c:spPr>
          <c:marker>
            <c:symbol val="none"/>
          </c:marker>
          <c:val>
            <c:numRef>
              <c:f>'Power sweep 10s '!$K$2:$K$67</c:f>
              <c:numCache>
                <c:formatCode>General</c:formatCode>
                <c:ptCount val="66"/>
                <c:pt idx="1">
                  <c:v>0.24754564174375021</c:v>
                </c:pt>
                <c:pt idx="2">
                  <c:v>0.25790700547565182</c:v>
                </c:pt>
                <c:pt idx="3">
                  <c:v>0.26863583649838185</c:v>
                </c:pt>
                <c:pt idx="4">
                  <c:v>0.27973849618330709</c:v>
                </c:pt>
                <c:pt idx="5">
                  <c:v>0.29122068350213831</c:v>
                </c:pt>
                <c:pt idx="6">
                  <c:v>0.30308732330944826</c:v>
                </c:pt>
                <c:pt idx="7">
                  <c:v>0.31534244310213982</c:v>
                </c:pt>
                <c:pt idx="8">
                  <c:v>0.32798903727551615</c:v>
                </c:pt>
                <c:pt idx="9">
                  <c:v>0.34102891782179257</c:v>
                </c:pt>
                <c:pt idx="10">
                  <c:v>0.35446255033756052</c:v>
                </c:pt>
                <c:pt idx="11">
                  <c:v>0.36828887412124539</c:v>
                </c:pt>
                <c:pt idx="12">
                  <c:v>0.38250510504937324</c:v>
                </c:pt>
                <c:pt idx="13">
                  <c:v>0.39710651981987005</c:v>
                </c:pt>
                <c:pt idx="14">
                  <c:v>0.41208622004098117</c:v>
                </c:pt>
                <c:pt idx="15">
                  <c:v>0.42743487452522838</c:v>
                </c:pt>
                <c:pt idx="16">
                  <c:v>0.44314043801537911</c:v>
                </c:pt>
                <c:pt idx="17">
                  <c:v>0.4591878444239767</c:v>
                </c:pt>
                <c:pt idx="18">
                  <c:v>0.4755586725053374</c:v>
                </c:pt>
                <c:pt idx="19">
                  <c:v>0.49223078169772028</c:v>
                </c:pt>
                <c:pt idx="20">
                  <c:v>0.50917791566856963</c:v>
                </c:pt>
                <c:pt idx="21">
                  <c:v>0.52636927086385654</c:v>
                </c:pt>
                <c:pt idx="22">
                  <c:v>0.54376902709893804</c:v>
                </c:pt>
                <c:pt idx="23">
                  <c:v>0.56133583692490463</c:v>
                </c:pt>
                <c:pt idx="24">
                  <c:v>0.57902227015564867</c:v>
                </c:pt>
                <c:pt idx="25">
                  <c:v>0.59677420953627269</c:v>
                </c:pt>
                <c:pt idx="26">
                  <c:v>0.61453019306213519</c:v>
                </c:pt>
                <c:pt idx="27">
                  <c:v>0.63222069790672264</c:v>
                </c:pt>
                <c:pt idx="28">
                  <c:v>0.64976736026905169</c:v>
                </c:pt>
                <c:pt idx="29">
                  <c:v>0.66708212468840578</c:v>
                </c:pt>
                <c:pt idx="30">
                  <c:v>0.68406631547137842</c:v>
                </c:pt>
                <c:pt idx="31">
                  <c:v>0.7006096218052188</c:v>
                </c:pt>
                <c:pt idx="32">
                  <c:v>0.7165889868580968</c:v>
                </c:pt>
                <c:pt idx="33">
                  <c:v>0.73186738964747122</c:v>
                </c:pt>
                <c:pt idx="34">
                  <c:v>0.74629250664201063</c:v>
                </c:pt>
                <c:pt idx="35">
                  <c:v>0.75969523788710402</c:v>
                </c:pt>
                <c:pt idx="36">
                  <c:v>0.77188807983161767</c:v>
                </c:pt>
                <c:pt idx="37">
                  <c:v>0.78266332389043158</c:v>
                </c:pt>
                <c:pt idx="38">
                  <c:v>0.79179105598578881</c:v>
                </c:pt>
                <c:pt idx="39">
                  <c:v>0.79901692772690325</c:v>
                </c:pt>
                <c:pt idx="40">
                  <c:v>0.80405966433165166</c:v>
                </c:pt>
                <c:pt idx="41">
                  <c:v>0.80660826764217386</c:v>
                </c:pt>
                <c:pt idx="42">
                  <c:v>0.80631886435575828</c:v>
                </c:pt>
                <c:pt idx="43">
                  <c:v>0.80281113952843164</c:v>
                </c:pt>
                <c:pt idx="44">
                  <c:v>0.79566428305809977</c:v>
                </c:pt>
                <c:pt idx="45">
                  <c:v>0.78441236164183648</c:v>
                </c:pt>
                <c:pt idx="46">
                  <c:v>0.76853900988623036</c:v>
                </c:pt>
                <c:pt idx="47">
                  <c:v>0.74747131087285268</c:v>
                </c:pt>
                <c:pt idx="48">
                  <c:v>0.72057270729724698</c:v>
                </c:pt>
                <c:pt idx="49">
                  <c:v>0.68713474767635352</c:v>
                </c:pt>
                <c:pt idx="50">
                  <c:v>0.64636742590147445</c:v>
                </c:pt>
                <c:pt idx="51">
                  <c:v>0.59738781373818595</c:v>
                </c:pt>
                <c:pt idx="52">
                  <c:v>0.5392066109034056</c:v>
                </c:pt>
                <c:pt idx="53">
                  <c:v>0.47071214089951768</c:v>
                </c:pt>
                <c:pt idx="54">
                  <c:v>0.39065119579525964</c:v>
                </c:pt>
                <c:pt idx="55">
                  <c:v>0.29760596990090477</c:v>
                </c:pt>
                <c:pt idx="56">
                  <c:v>0.18996610731571908</c:v>
                </c:pt>
                <c:pt idx="57">
                  <c:v>6.5894602724419632E-2</c:v>
                </c:pt>
                <c:pt idx="58">
                  <c:v>-7.6714088207643513E-2</c:v>
                </c:pt>
                <c:pt idx="59">
                  <c:v>-0.24028589137124137</c:v>
                </c:pt>
                <c:pt idx="60">
                  <c:v>-0.42763178274031327</c:v>
                </c:pt>
                <c:pt idx="61">
                  <c:v>-0.64202914020689406</c:v>
                </c:pt>
                <c:pt idx="62">
                  <c:v>-0.88732501653111351</c:v>
                </c:pt>
                <c:pt idx="63">
                  <c:v>-1.1680685335618217</c:v>
                </c:pt>
                <c:pt idx="64">
                  <c:v>-1.4896824280865399</c:v>
                </c:pt>
              </c:numCache>
            </c:numRef>
          </c:val>
        </c:ser>
        <c:marker val="1"/>
        <c:axId val="121962496"/>
        <c:axId val="121964032"/>
      </c:lineChart>
      <c:catAx>
        <c:axId val="121962496"/>
        <c:scaling>
          <c:orientation val="minMax"/>
        </c:scaling>
        <c:axPos val="b"/>
        <c:numFmt formatCode="0.0" sourceLinked="1"/>
        <c:tickLblPos val="nextTo"/>
        <c:crossAx val="121964032"/>
        <c:crosses val="autoZero"/>
        <c:auto val="1"/>
        <c:lblAlgn val="ctr"/>
        <c:lblOffset val="100"/>
      </c:catAx>
      <c:valAx>
        <c:axId val="121964032"/>
        <c:scaling>
          <c:orientation val="minMax"/>
        </c:scaling>
        <c:axPos val="l"/>
        <c:majorGridlines/>
        <c:title>
          <c:tx>
            <c:rich>
              <a:bodyPr rot="-5400000" vert="horz"/>
              <a:lstStyle/>
              <a:p>
                <a:pPr>
                  <a:defRPr/>
                </a:pPr>
                <a:r>
                  <a:rPr lang="en-US" dirty="0" smtClean="0"/>
                  <a:t>Local slope variation  [%]</a:t>
                </a:r>
                <a:endParaRPr lang="en-US" dirty="0"/>
              </a:p>
            </c:rich>
          </c:tx>
          <c:layout>
            <c:manualLayout>
              <c:xMode val="edge"/>
              <c:yMode val="edge"/>
              <c:x val="3.7414406532516785E-2"/>
              <c:y val="0.18838196696001239"/>
            </c:manualLayout>
          </c:layout>
        </c:title>
        <c:numFmt formatCode="General" sourceLinked="1"/>
        <c:tickLblPos val="nextTo"/>
        <c:crossAx val="121962496"/>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2988407699037615E-2"/>
          <c:y val="5.1400554097404488E-2"/>
          <c:w val="0.89041426071740726"/>
          <c:h val="0.87356882473024156"/>
        </c:manualLayout>
      </c:layout>
      <c:lineChart>
        <c:grouping val="standard"/>
        <c:ser>
          <c:idx val="4"/>
          <c:order val="2"/>
          <c:tx>
            <c:strRef>
              <c:f>'110421-150546_UG'!$G$9</c:f>
              <c:strCache>
                <c:ptCount val="1"/>
                <c:pt idx="0">
                  <c:v>Temp water</c:v>
                </c:pt>
              </c:strCache>
            </c:strRef>
          </c:tx>
          <c:spPr>
            <a:ln>
              <a:solidFill>
                <a:srgbClr val="0070C0"/>
              </a:solidFill>
            </a:ln>
          </c:spPr>
          <c:marker>
            <c:symbol val="none"/>
          </c:marker>
          <c:val>
            <c:numRef>
              <c:f>'110421-150546_UG'!$G$389:$G$2111</c:f>
              <c:numCache>
                <c:formatCode>General</c:formatCode>
                <c:ptCount val="1723"/>
                <c:pt idx="0">
                  <c:v>26</c:v>
                </c:pt>
                <c:pt idx="1">
                  <c:v>25.9</c:v>
                </c:pt>
                <c:pt idx="2">
                  <c:v>26</c:v>
                </c:pt>
                <c:pt idx="3">
                  <c:v>26</c:v>
                </c:pt>
                <c:pt idx="4">
                  <c:v>26.1</c:v>
                </c:pt>
                <c:pt idx="5">
                  <c:v>26.1</c:v>
                </c:pt>
                <c:pt idx="6">
                  <c:v>26.1</c:v>
                </c:pt>
                <c:pt idx="7">
                  <c:v>26.1</c:v>
                </c:pt>
                <c:pt idx="8">
                  <c:v>26.1</c:v>
                </c:pt>
                <c:pt idx="9">
                  <c:v>25.9</c:v>
                </c:pt>
                <c:pt idx="10">
                  <c:v>26</c:v>
                </c:pt>
                <c:pt idx="11">
                  <c:v>26.1</c:v>
                </c:pt>
                <c:pt idx="12">
                  <c:v>26.1</c:v>
                </c:pt>
                <c:pt idx="13">
                  <c:v>26.1</c:v>
                </c:pt>
                <c:pt idx="14">
                  <c:v>26.1</c:v>
                </c:pt>
                <c:pt idx="15">
                  <c:v>26.1</c:v>
                </c:pt>
                <c:pt idx="16">
                  <c:v>26</c:v>
                </c:pt>
                <c:pt idx="17">
                  <c:v>26</c:v>
                </c:pt>
                <c:pt idx="18">
                  <c:v>26.1</c:v>
                </c:pt>
                <c:pt idx="19">
                  <c:v>26</c:v>
                </c:pt>
                <c:pt idx="20">
                  <c:v>25.9</c:v>
                </c:pt>
                <c:pt idx="21">
                  <c:v>26.1</c:v>
                </c:pt>
                <c:pt idx="22">
                  <c:v>26.1</c:v>
                </c:pt>
                <c:pt idx="23">
                  <c:v>25.9</c:v>
                </c:pt>
                <c:pt idx="24">
                  <c:v>26</c:v>
                </c:pt>
                <c:pt idx="25">
                  <c:v>26.1</c:v>
                </c:pt>
                <c:pt idx="26">
                  <c:v>26.1</c:v>
                </c:pt>
                <c:pt idx="27">
                  <c:v>26</c:v>
                </c:pt>
                <c:pt idx="28">
                  <c:v>26.1</c:v>
                </c:pt>
                <c:pt idx="29">
                  <c:v>26</c:v>
                </c:pt>
                <c:pt idx="30">
                  <c:v>26</c:v>
                </c:pt>
                <c:pt idx="31">
                  <c:v>26.1</c:v>
                </c:pt>
                <c:pt idx="32">
                  <c:v>26.1</c:v>
                </c:pt>
                <c:pt idx="33">
                  <c:v>25.9</c:v>
                </c:pt>
                <c:pt idx="34">
                  <c:v>25.8</c:v>
                </c:pt>
                <c:pt idx="35">
                  <c:v>26</c:v>
                </c:pt>
                <c:pt idx="36">
                  <c:v>26.1</c:v>
                </c:pt>
                <c:pt idx="37">
                  <c:v>26</c:v>
                </c:pt>
                <c:pt idx="38">
                  <c:v>26</c:v>
                </c:pt>
                <c:pt idx="39">
                  <c:v>25.9</c:v>
                </c:pt>
                <c:pt idx="40">
                  <c:v>25.9</c:v>
                </c:pt>
                <c:pt idx="41">
                  <c:v>26</c:v>
                </c:pt>
                <c:pt idx="42">
                  <c:v>26</c:v>
                </c:pt>
                <c:pt idx="43">
                  <c:v>26.1</c:v>
                </c:pt>
                <c:pt idx="44">
                  <c:v>25.9</c:v>
                </c:pt>
                <c:pt idx="45">
                  <c:v>26</c:v>
                </c:pt>
                <c:pt idx="46">
                  <c:v>26.1</c:v>
                </c:pt>
                <c:pt idx="47">
                  <c:v>25.9</c:v>
                </c:pt>
                <c:pt idx="48">
                  <c:v>26.1</c:v>
                </c:pt>
                <c:pt idx="49">
                  <c:v>25.9</c:v>
                </c:pt>
                <c:pt idx="50">
                  <c:v>26</c:v>
                </c:pt>
                <c:pt idx="51">
                  <c:v>26.1</c:v>
                </c:pt>
                <c:pt idx="52">
                  <c:v>26</c:v>
                </c:pt>
                <c:pt idx="53">
                  <c:v>26.1</c:v>
                </c:pt>
                <c:pt idx="54">
                  <c:v>26</c:v>
                </c:pt>
                <c:pt idx="55">
                  <c:v>26.1</c:v>
                </c:pt>
                <c:pt idx="56">
                  <c:v>26.1</c:v>
                </c:pt>
                <c:pt idx="57">
                  <c:v>26.1</c:v>
                </c:pt>
                <c:pt idx="58">
                  <c:v>26.1</c:v>
                </c:pt>
                <c:pt idx="59">
                  <c:v>26.2</c:v>
                </c:pt>
                <c:pt idx="60">
                  <c:v>26</c:v>
                </c:pt>
                <c:pt idx="61">
                  <c:v>26.1</c:v>
                </c:pt>
                <c:pt idx="62">
                  <c:v>26.1</c:v>
                </c:pt>
                <c:pt idx="63">
                  <c:v>26.1</c:v>
                </c:pt>
                <c:pt idx="64">
                  <c:v>26.1</c:v>
                </c:pt>
                <c:pt idx="65">
                  <c:v>26.2</c:v>
                </c:pt>
                <c:pt idx="66">
                  <c:v>26.1</c:v>
                </c:pt>
                <c:pt idx="67">
                  <c:v>26.2</c:v>
                </c:pt>
                <c:pt idx="68">
                  <c:v>26.1</c:v>
                </c:pt>
                <c:pt idx="69">
                  <c:v>26</c:v>
                </c:pt>
                <c:pt idx="70">
                  <c:v>26</c:v>
                </c:pt>
                <c:pt idx="71">
                  <c:v>26.1</c:v>
                </c:pt>
                <c:pt idx="72">
                  <c:v>25.8</c:v>
                </c:pt>
                <c:pt idx="73">
                  <c:v>26</c:v>
                </c:pt>
                <c:pt idx="74">
                  <c:v>25.9</c:v>
                </c:pt>
                <c:pt idx="75">
                  <c:v>26</c:v>
                </c:pt>
                <c:pt idx="76">
                  <c:v>25.9</c:v>
                </c:pt>
                <c:pt idx="77">
                  <c:v>25.9</c:v>
                </c:pt>
                <c:pt idx="78">
                  <c:v>25.9</c:v>
                </c:pt>
                <c:pt idx="79">
                  <c:v>26</c:v>
                </c:pt>
                <c:pt idx="80">
                  <c:v>26.1</c:v>
                </c:pt>
                <c:pt idx="81">
                  <c:v>26.1</c:v>
                </c:pt>
                <c:pt idx="82">
                  <c:v>26</c:v>
                </c:pt>
                <c:pt idx="83">
                  <c:v>26</c:v>
                </c:pt>
                <c:pt idx="84">
                  <c:v>26</c:v>
                </c:pt>
                <c:pt idx="85">
                  <c:v>26.1</c:v>
                </c:pt>
                <c:pt idx="86">
                  <c:v>26.1</c:v>
                </c:pt>
                <c:pt idx="87">
                  <c:v>26.1</c:v>
                </c:pt>
                <c:pt idx="88">
                  <c:v>26.1</c:v>
                </c:pt>
                <c:pt idx="89">
                  <c:v>26.1</c:v>
                </c:pt>
                <c:pt idx="90">
                  <c:v>26.1</c:v>
                </c:pt>
                <c:pt idx="91">
                  <c:v>26.2</c:v>
                </c:pt>
                <c:pt idx="92">
                  <c:v>26.1</c:v>
                </c:pt>
                <c:pt idx="93">
                  <c:v>26.1</c:v>
                </c:pt>
                <c:pt idx="94">
                  <c:v>26.2</c:v>
                </c:pt>
                <c:pt idx="95">
                  <c:v>26.2</c:v>
                </c:pt>
                <c:pt idx="96">
                  <c:v>26.1</c:v>
                </c:pt>
                <c:pt idx="97">
                  <c:v>26.2</c:v>
                </c:pt>
                <c:pt idx="98">
                  <c:v>26.1</c:v>
                </c:pt>
                <c:pt idx="99">
                  <c:v>26.2</c:v>
                </c:pt>
                <c:pt idx="100">
                  <c:v>26.2</c:v>
                </c:pt>
                <c:pt idx="101">
                  <c:v>26.2</c:v>
                </c:pt>
                <c:pt idx="102">
                  <c:v>26.2</c:v>
                </c:pt>
                <c:pt idx="103">
                  <c:v>26.1</c:v>
                </c:pt>
                <c:pt idx="104">
                  <c:v>26.1</c:v>
                </c:pt>
                <c:pt idx="105">
                  <c:v>26.2</c:v>
                </c:pt>
                <c:pt idx="106">
                  <c:v>26.2</c:v>
                </c:pt>
                <c:pt idx="107">
                  <c:v>26.1</c:v>
                </c:pt>
                <c:pt idx="108">
                  <c:v>26.1</c:v>
                </c:pt>
                <c:pt idx="109">
                  <c:v>26</c:v>
                </c:pt>
                <c:pt idx="110">
                  <c:v>26.2</c:v>
                </c:pt>
                <c:pt idx="111">
                  <c:v>26.1</c:v>
                </c:pt>
                <c:pt idx="112">
                  <c:v>26.1</c:v>
                </c:pt>
                <c:pt idx="113">
                  <c:v>26.2</c:v>
                </c:pt>
                <c:pt idx="114">
                  <c:v>26.3</c:v>
                </c:pt>
                <c:pt idx="115">
                  <c:v>26.2</c:v>
                </c:pt>
                <c:pt idx="116">
                  <c:v>26.2</c:v>
                </c:pt>
                <c:pt idx="117">
                  <c:v>26.2</c:v>
                </c:pt>
                <c:pt idx="118">
                  <c:v>26.2</c:v>
                </c:pt>
                <c:pt idx="119">
                  <c:v>26.2</c:v>
                </c:pt>
                <c:pt idx="120">
                  <c:v>26.1</c:v>
                </c:pt>
                <c:pt idx="121">
                  <c:v>26.1</c:v>
                </c:pt>
                <c:pt idx="122">
                  <c:v>26.1</c:v>
                </c:pt>
                <c:pt idx="123">
                  <c:v>26.1</c:v>
                </c:pt>
                <c:pt idx="124">
                  <c:v>26.2</c:v>
                </c:pt>
                <c:pt idx="125">
                  <c:v>25.9</c:v>
                </c:pt>
                <c:pt idx="126">
                  <c:v>26.1</c:v>
                </c:pt>
                <c:pt idx="127">
                  <c:v>26.2</c:v>
                </c:pt>
                <c:pt idx="128">
                  <c:v>26.1</c:v>
                </c:pt>
                <c:pt idx="129">
                  <c:v>26.1</c:v>
                </c:pt>
                <c:pt idx="130">
                  <c:v>26.1</c:v>
                </c:pt>
                <c:pt idx="131">
                  <c:v>26.1</c:v>
                </c:pt>
                <c:pt idx="132">
                  <c:v>26.2</c:v>
                </c:pt>
                <c:pt idx="133">
                  <c:v>26.1</c:v>
                </c:pt>
                <c:pt idx="134">
                  <c:v>26.2</c:v>
                </c:pt>
                <c:pt idx="135">
                  <c:v>26.2</c:v>
                </c:pt>
                <c:pt idx="136">
                  <c:v>26.1</c:v>
                </c:pt>
                <c:pt idx="137">
                  <c:v>26.1</c:v>
                </c:pt>
                <c:pt idx="138">
                  <c:v>26.1</c:v>
                </c:pt>
                <c:pt idx="139">
                  <c:v>26</c:v>
                </c:pt>
                <c:pt idx="140">
                  <c:v>26.1</c:v>
                </c:pt>
                <c:pt idx="141">
                  <c:v>26</c:v>
                </c:pt>
                <c:pt idx="142">
                  <c:v>26.1</c:v>
                </c:pt>
                <c:pt idx="143">
                  <c:v>26.2</c:v>
                </c:pt>
                <c:pt idx="144">
                  <c:v>26.1</c:v>
                </c:pt>
                <c:pt idx="145">
                  <c:v>26.2</c:v>
                </c:pt>
                <c:pt idx="146">
                  <c:v>26.1</c:v>
                </c:pt>
                <c:pt idx="147">
                  <c:v>26.1</c:v>
                </c:pt>
                <c:pt idx="148">
                  <c:v>26.2</c:v>
                </c:pt>
                <c:pt idx="149">
                  <c:v>26.1</c:v>
                </c:pt>
                <c:pt idx="150">
                  <c:v>26.2</c:v>
                </c:pt>
                <c:pt idx="151">
                  <c:v>26.1</c:v>
                </c:pt>
                <c:pt idx="152">
                  <c:v>26.2</c:v>
                </c:pt>
                <c:pt idx="153">
                  <c:v>26.1</c:v>
                </c:pt>
                <c:pt idx="154">
                  <c:v>26.2</c:v>
                </c:pt>
                <c:pt idx="155">
                  <c:v>26.2</c:v>
                </c:pt>
                <c:pt idx="156">
                  <c:v>26.2</c:v>
                </c:pt>
                <c:pt idx="157">
                  <c:v>26.2</c:v>
                </c:pt>
                <c:pt idx="158">
                  <c:v>26.1</c:v>
                </c:pt>
                <c:pt idx="159">
                  <c:v>26.4</c:v>
                </c:pt>
                <c:pt idx="160">
                  <c:v>26.3</c:v>
                </c:pt>
                <c:pt idx="161">
                  <c:v>26.2</c:v>
                </c:pt>
                <c:pt idx="162">
                  <c:v>26.4</c:v>
                </c:pt>
                <c:pt idx="163">
                  <c:v>26.3</c:v>
                </c:pt>
                <c:pt idx="164">
                  <c:v>26.4</c:v>
                </c:pt>
                <c:pt idx="165">
                  <c:v>26.4</c:v>
                </c:pt>
                <c:pt idx="166">
                  <c:v>26.4</c:v>
                </c:pt>
                <c:pt idx="167">
                  <c:v>26.4</c:v>
                </c:pt>
                <c:pt idx="168">
                  <c:v>26.2</c:v>
                </c:pt>
                <c:pt idx="169">
                  <c:v>26.3</c:v>
                </c:pt>
                <c:pt idx="170">
                  <c:v>26.3</c:v>
                </c:pt>
                <c:pt idx="171">
                  <c:v>26.3</c:v>
                </c:pt>
                <c:pt idx="172">
                  <c:v>26.3</c:v>
                </c:pt>
                <c:pt idx="173">
                  <c:v>26.2</c:v>
                </c:pt>
                <c:pt idx="174">
                  <c:v>26.2</c:v>
                </c:pt>
                <c:pt idx="175">
                  <c:v>26.2</c:v>
                </c:pt>
                <c:pt idx="176">
                  <c:v>26.3</c:v>
                </c:pt>
                <c:pt idx="177">
                  <c:v>26.3</c:v>
                </c:pt>
                <c:pt idx="178">
                  <c:v>26.3</c:v>
                </c:pt>
                <c:pt idx="179">
                  <c:v>26.3</c:v>
                </c:pt>
                <c:pt idx="180">
                  <c:v>26.3</c:v>
                </c:pt>
                <c:pt idx="181">
                  <c:v>26.3</c:v>
                </c:pt>
                <c:pt idx="182">
                  <c:v>26.4</c:v>
                </c:pt>
                <c:pt idx="183">
                  <c:v>26.2</c:v>
                </c:pt>
                <c:pt idx="184">
                  <c:v>26.4</c:v>
                </c:pt>
                <c:pt idx="185">
                  <c:v>26.4</c:v>
                </c:pt>
                <c:pt idx="186">
                  <c:v>26.4</c:v>
                </c:pt>
                <c:pt idx="187">
                  <c:v>26.3</c:v>
                </c:pt>
                <c:pt idx="188">
                  <c:v>26.2</c:v>
                </c:pt>
                <c:pt idx="189">
                  <c:v>26.4</c:v>
                </c:pt>
                <c:pt idx="190">
                  <c:v>26.5</c:v>
                </c:pt>
                <c:pt idx="191">
                  <c:v>26.3</c:v>
                </c:pt>
                <c:pt idx="192">
                  <c:v>26.7</c:v>
                </c:pt>
                <c:pt idx="193">
                  <c:v>26.5</c:v>
                </c:pt>
                <c:pt idx="194">
                  <c:v>26.4</c:v>
                </c:pt>
                <c:pt idx="195">
                  <c:v>26.5</c:v>
                </c:pt>
                <c:pt idx="196">
                  <c:v>26.4</c:v>
                </c:pt>
                <c:pt idx="197">
                  <c:v>26.5</c:v>
                </c:pt>
                <c:pt idx="198">
                  <c:v>26.4</c:v>
                </c:pt>
                <c:pt idx="199">
                  <c:v>26.4</c:v>
                </c:pt>
                <c:pt idx="200">
                  <c:v>26.3</c:v>
                </c:pt>
                <c:pt idx="201">
                  <c:v>26.4</c:v>
                </c:pt>
                <c:pt idx="202">
                  <c:v>26.4</c:v>
                </c:pt>
                <c:pt idx="203">
                  <c:v>26.4</c:v>
                </c:pt>
                <c:pt idx="204">
                  <c:v>26.4</c:v>
                </c:pt>
                <c:pt idx="205">
                  <c:v>26.5</c:v>
                </c:pt>
                <c:pt idx="206">
                  <c:v>26.5</c:v>
                </c:pt>
                <c:pt idx="207">
                  <c:v>26.5</c:v>
                </c:pt>
                <c:pt idx="208">
                  <c:v>26.4</c:v>
                </c:pt>
                <c:pt idx="209">
                  <c:v>26.5</c:v>
                </c:pt>
                <c:pt idx="210">
                  <c:v>26.4</c:v>
                </c:pt>
                <c:pt idx="211">
                  <c:v>26.5</c:v>
                </c:pt>
                <c:pt idx="212">
                  <c:v>26.3</c:v>
                </c:pt>
                <c:pt idx="213">
                  <c:v>26.4</c:v>
                </c:pt>
                <c:pt idx="214">
                  <c:v>26.5</c:v>
                </c:pt>
                <c:pt idx="215">
                  <c:v>26.4</c:v>
                </c:pt>
                <c:pt idx="216">
                  <c:v>26.2</c:v>
                </c:pt>
                <c:pt idx="217">
                  <c:v>26.4</c:v>
                </c:pt>
                <c:pt idx="218">
                  <c:v>26.2</c:v>
                </c:pt>
                <c:pt idx="219">
                  <c:v>26.3</c:v>
                </c:pt>
                <c:pt idx="220">
                  <c:v>26.4</c:v>
                </c:pt>
                <c:pt idx="221">
                  <c:v>26.5</c:v>
                </c:pt>
                <c:pt idx="222">
                  <c:v>26.4</c:v>
                </c:pt>
                <c:pt idx="223">
                  <c:v>26.4</c:v>
                </c:pt>
                <c:pt idx="224">
                  <c:v>26.4</c:v>
                </c:pt>
                <c:pt idx="225">
                  <c:v>26.5</c:v>
                </c:pt>
                <c:pt idx="226">
                  <c:v>26.4</c:v>
                </c:pt>
                <c:pt idx="227">
                  <c:v>26.4</c:v>
                </c:pt>
                <c:pt idx="228">
                  <c:v>26.2</c:v>
                </c:pt>
                <c:pt idx="229">
                  <c:v>26.2</c:v>
                </c:pt>
                <c:pt idx="230">
                  <c:v>26.3</c:v>
                </c:pt>
                <c:pt idx="231">
                  <c:v>26.3</c:v>
                </c:pt>
                <c:pt idx="232">
                  <c:v>26.3</c:v>
                </c:pt>
                <c:pt idx="233">
                  <c:v>26.4</c:v>
                </c:pt>
                <c:pt idx="234">
                  <c:v>26.4</c:v>
                </c:pt>
                <c:pt idx="235">
                  <c:v>26.3</c:v>
                </c:pt>
                <c:pt idx="236">
                  <c:v>26.3</c:v>
                </c:pt>
                <c:pt idx="237">
                  <c:v>26.4</c:v>
                </c:pt>
                <c:pt idx="238">
                  <c:v>26.3</c:v>
                </c:pt>
                <c:pt idx="239">
                  <c:v>26.4</c:v>
                </c:pt>
                <c:pt idx="240">
                  <c:v>26.3</c:v>
                </c:pt>
                <c:pt idx="241">
                  <c:v>26.2</c:v>
                </c:pt>
                <c:pt idx="242">
                  <c:v>26.3</c:v>
                </c:pt>
                <c:pt idx="243">
                  <c:v>26.3</c:v>
                </c:pt>
                <c:pt idx="244">
                  <c:v>26.2</c:v>
                </c:pt>
                <c:pt idx="245">
                  <c:v>26.4</c:v>
                </c:pt>
                <c:pt idx="246">
                  <c:v>26.5</c:v>
                </c:pt>
                <c:pt idx="247">
                  <c:v>26.4</c:v>
                </c:pt>
                <c:pt idx="248">
                  <c:v>26.4</c:v>
                </c:pt>
                <c:pt idx="249">
                  <c:v>26.5</c:v>
                </c:pt>
                <c:pt idx="250">
                  <c:v>26.4</c:v>
                </c:pt>
                <c:pt idx="251">
                  <c:v>26.5</c:v>
                </c:pt>
                <c:pt idx="252">
                  <c:v>26.5</c:v>
                </c:pt>
                <c:pt idx="253">
                  <c:v>26.5</c:v>
                </c:pt>
                <c:pt idx="254">
                  <c:v>26.6</c:v>
                </c:pt>
                <c:pt idx="255">
                  <c:v>26.5</c:v>
                </c:pt>
                <c:pt idx="256">
                  <c:v>26.4</c:v>
                </c:pt>
                <c:pt idx="257">
                  <c:v>26.5</c:v>
                </c:pt>
                <c:pt idx="258">
                  <c:v>26.4</c:v>
                </c:pt>
                <c:pt idx="259">
                  <c:v>26.4</c:v>
                </c:pt>
                <c:pt idx="260">
                  <c:v>26.4</c:v>
                </c:pt>
                <c:pt idx="261">
                  <c:v>26.4</c:v>
                </c:pt>
                <c:pt idx="262">
                  <c:v>26.4</c:v>
                </c:pt>
                <c:pt idx="263">
                  <c:v>26.5</c:v>
                </c:pt>
                <c:pt idx="264">
                  <c:v>26.4</c:v>
                </c:pt>
                <c:pt idx="265">
                  <c:v>26.4</c:v>
                </c:pt>
                <c:pt idx="266">
                  <c:v>26.4</c:v>
                </c:pt>
                <c:pt idx="267">
                  <c:v>26.4</c:v>
                </c:pt>
                <c:pt idx="268">
                  <c:v>26.4</c:v>
                </c:pt>
                <c:pt idx="269">
                  <c:v>26.4</c:v>
                </c:pt>
                <c:pt idx="270">
                  <c:v>26.4</c:v>
                </c:pt>
                <c:pt idx="271">
                  <c:v>26.4</c:v>
                </c:pt>
                <c:pt idx="272">
                  <c:v>26.5</c:v>
                </c:pt>
                <c:pt idx="273">
                  <c:v>26.5</c:v>
                </c:pt>
                <c:pt idx="274">
                  <c:v>26.4</c:v>
                </c:pt>
                <c:pt idx="275">
                  <c:v>26.5</c:v>
                </c:pt>
                <c:pt idx="276">
                  <c:v>26.5</c:v>
                </c:pt>
                <c:pt idx="277">
                  <c:v>26.5</c:v>
                </c:pt>
                <c:pt idx="278">
                  <c:v>26.6</c:v>
                </c:pt>
                <c:pt idx="279">
                  <c:v>26.5</c:v>
                </c:pt>
                <c:pt idx="280">
                  <c:v>26.5</c:v>
                </c:pt>
                <c:pt idx="281">
                  <c:v>26.5</c:v>
                </c:pt>
                <c:pt idx="282">
                  <c:v>26.5</c:v>
                </c:pt>
                <c:pt idx="283">
                  <c:v>26.5</c:v>
                </c:pt>
                <c:pt idx="284">
                  <c:v>26.4</c:v>
                </c:pt>
                <c:pt idx="285">
                  <c:v>26.5</c:v>
                </c:pt>
                <c:pt idx="286">
                  <c:v>26.5</c:v>
                </c:pt>
                <c:pt idx="287">
                  <c:v>26.4</c:v>
                </c:pt>
                <c:pt idx="288">
                  <c:v>26.4</c:v>
                </c:pt>
                <c:pt idx="289">
                  <c:v>26.2</c:v>
                </c:pt>
                <c:pt idx="290">
                  <c:v>26.4</c:v>
                </c:pt>
                <c:pt idx="291">
                  <c:v>26.4</c:v>
                </c:pt>
                <c:pt idx="292">
                  <c:v>26.4</c:v>
                </c:pt>
                <c:pt idx="293">
                  <c:v>26.2</c:v>
                </c:pt>
                <c:pt idx="294">
                  <c:v>26.3</c:v>
                </c:pt>
                <c:pt idx="295">
                  <c:v>26.3</c:v>
                </c:pt>
                <c:pt idx="296">
                  <c:v>26.4</c:v>
                </c:pt>
                <c:pt idx="297">
                  <c:v>26.4</c:v>
                </c:pt>
                <c:pt idx="298">
                  <c:v>26.3</c:v>
                </c:pt>
                <c:pt idx="299">
                  <c:v>26.4</c:v>
                </c:pt>
                <c:pt idx="300">
                  <c:v>26.4</c:v>
                </c:pt>
                <c:pt idx="301">
                  <c:v>26.5</c:v>
                </c:pt>
                <c:pt idx="302">
                  <c:v>26.5</c:v>
                </c:pt>
                <c:pt idx="303">
                  <c:v>26.4</c:v>
                </c:pt>
                <c:pt idx="304">
                  <c:v>26.5</c:v>
                </c:pt>
                <c:pt idx="305">
                  <c:v>26.5</c:v>
                </c:pt>
                <c:pt idx="306">
                  <c:v>26.5</c:v>
                </c:pt>
                <c:pt idx="307">
                  <c:v>26.6</c:v>
                </c:pt>
                <c:pt idx="308">
                  <c:v>26.6</c:v>
                </c:pt>
                <c:pt idx="309">
                  <c:v>26.7</c:v>
                </c:pt>
                <c:pt idx="310">
                  <c:v>26.6</c:v>
                </c:pt>
                <c:pt idx="311">
                  <c:v>26.6</c:v>
                </c:pt>
                <c:pt idx="312">
                  <c:v>26.5</c:v>
                </c:pt>
                <c:pt idx="313">
                  <c:v>26.5</c:v>
                </c:pt>
                <c:pt idx="314">
                  <c:v>26.5</c:v>
                </c:pt>
                <c:pt idx="315">
                  <c:v>26.5</c:v>
                </c:pt>
                <c:pt idx="316">
                  <c:v>26.5</c:v>
                </c:pt>
                <c:pt idx="317">
                  <c:v>26.5</c:v>
                </c:pt>
                <c:pt idx="318">
                  <c:v>26.4</c:v>
                </c:pt>
                <c:pt idx="319">
                  <c:v>26.4</c:v>
                </c:pt>
                <c:pt idx="320">
                  <c:v>26.5</c:v>
                </c:pt>
                <c:pt idx="321">
                  <c:v>26.4</c:v>
                </c:pt>
                <c:pt idx="322">
                  <c:v>26.4</c:v>
                </c:pt>
                <c:pt idx="323">
                  <c:v>26.5</c:v>
                </c:pt>
                <c:pt idx="324">
                  <c:v>26.4</c:v>
                </c:pt>
                <c:pt idx="325">
                  <c:v>26.4</c:v>
                </c:pt>
                <c:pt idx="326">
                  <c:v>26.4</c:v>
                </c:pt>
                <c:pt idx="327">
                  <c:v>26.5</c:v>
                </c:pt>
                <c:pt idx="328">
                  <c:v>26.4</c:v>
                </c:pt>
                <c:pt idx="329">
                  <c:v>26.4</c:v>
                </c:pt>
                <c:pt idx="330">
                  <c:v>26.4</c:v>
                </c:pt>
                <c:pt idx="331">
                  <c:v>26.5</c:v>
                </c:pt>
                <c:pt idx="332">
                  <c:v>26.5</c:v>
                </c:pt>
                <c:pt idx="333">
                  <c:v>26.5</c:v>
                </c:pt>
                <c:pt idx="334">
                  <c:v>26.4</c:v>
                </c:pt>
                <c:pt idx="335">
                  <c:v>26.4</c:v>
                </c:pt>
                <c:pt idx="336">
                  <c:v>26.5</c:v>
                </c:pt>
                <c:pt idx="337">
                  <c:v>26.5</c:v>
                </c:pt>
                <c:pt idx="338">
                  <c:v>26.4</c:v>
                </c:pt>
                <c:pt idx="339">
                  <c:v>26.4</c:v>
                </c:pt>
                <c:pt idx="340">
                  <c:v>26.4</c:v>
                </c:pt>
                <c:pt idx="341">
                  <c:v>26.4</c:v>
                </c:pt>
                <c:pt idx="342">
                  <c:v>26.4</c:v>
                </c:pt>
                <c:pt idx="343">
                  <c:v>26.3</c:v>
                </c:pt>
                <c:pt idx="344">
                  <c:v>26.4</c:v>
                </c:pt>
                <c:pt idx="345">
                  <c:v>26.5</c:v>
                </c:pt>
                <c:pt idx="346">
                  <c:v>26.5</c:v>
                </c:pt>
                <c:pt idx="347">
                  <c:v>26.5</c:v>
                </c:pt>
                <c:pt idx="348">
                  <c:v>26.6</c:v>
                </c:pt>
                <c:pt idx="349">
                  <c:v>26.4</c:v>
                </c:pt>
                <c:pt idx="350">
                  <c:v>26.5</c:v>
                </c:pt>
                <c:pt idx="351">
                  <c:v>26.5</c:v>
                </c:pt>
                <c:pt idx="352">
                  <c:v>26.4</c:v>
                </c:pt>
                <c:pt idx="353">
                  <c:v>26.5</c:v>
                </c:pt>
                <c:pt idx="354">
                  <c:v>26.5</c:v>
                </c:pt>
                <c:pt idx="355">
                  <c:v>26.4</c:v>
                </c:pt>
                <c:pt idx="356">
                  <c:v>26.7</c:v>
                </c:pt>
                <c:pt idx="357">
                  <c:v>26.4</c:v>
                </c:pt>
                <c:pt idx="358">
                  <c:v>26.5</c:v>
                </c:pt>
                <c:pt idx="359">
                  <c:v>26.5</c:v>
                </c:pt>
                <c:pt idx="360">
                  <c:v>26.3</c:v>
                </c:pt>
                <c:pt idx="361">
                  <c:v>26.2</c:v>
                </c:pt>
                <c:pt idx="362">
                  <c:v>26.3</c:v>
                </c:pt>
                <c:pt idx="363">
                  <c:v>26.1</c:v>
                </c:pt>
                <c:pt idx="364">
                  <c:v>26.2</c:v>
                </c:pt>
                <c:pt idx="365">
                  <c:v>26.2</c:v>
                </c:pt>
                <c:pt idx="366">
                  <c:v>26.2</c:v>
                </c:pt>
                <c:pt idx="367">
                  <c:v>26.2</c:v>
                </c:pt>
                <c:pt idx="368">
                  <c:v>26.2</c:v>
                </c:pt>
                <c:pt idx="369">
                  <c:v>26.2</c:v>
                </c:pt>
                <c:pt idx="370">
                  <c:v>26.2</c:v>
                </c:pt>
                <c:pt idx="371">
                  <c:v>26.2</c:v>
                </c:pt>
                <c:pt idx="372">
                  <c:v>26.3</c:v>
                </c:pt>
                <c:pt idx="373">
                  <c:v>26.3</c:v>
                </c:pt>
                <c:pt idx="374">
                  <c:v>26.4</c:v>
                </c:pt>
                <c:pt idx="375">
                  <c:v>26.3</c:v>
                </c:pt>
                <c:pt idx="376">
                  <c:v>26.4</c:v>
                </c:pt>
                <c:pt idx="377">
                  <c:v>26.5</c:v>
                </c:pt>
                <c:pt idx="378">
                  <c:v>26.4</c:v>
                </c:pt>
                <c:pt idx="379">
                  <c:v>26.4</c:v>
                </c:pt>
                <c:pt idx="380">
                  <c:v>26.4</c:v>
                </c:pt>
                <c:pt idx="381">
                  <c:v>26.3</c:v>
                </c:pt>
                <c:pt idx="382">
                  <c:v>26.4</c:v>
                </c:pt>
                <c:pt idx="383">
                  <c:v>26.2</c:v>
                </c:pt>
                <c:pt idx="384">
                  <c:v>26.2</c:v>
                </c:pt>
                <c:pt idx="385">
                  <c:v>26.2</c:v>
                </c:pt>
                <c:pt idx="386">
                  <c:v>26.3</c:v>
                </c:pt>
                <c:pt idx="387">
                  <c:v>26.2</c:v>
                </c:pt>
                <c:pt idx="388">
                  <c:v>26.3</c:v>
                </c:pt>
                <c:pt idx="389">
                  <c:v>26.2</c:v>
                </c:pt>
                <c:pt idx="390">
                  <c:v>26.3</c:v>
                </c:pt>
                <c:pt idx="391">
                  <c:v>26.4</c:v>
                </c:pt>
                <c:pt idx="392">
                  <c:v>26.3</c:v>
                </c:pt>
                <c:pt idx="393">
                  <c:v>26.2</c:v>
                </c:pt>
                <c:pt idx="394">
                  <c:v>26.2</c:v>
                </c:pt>
                <c:pt idx="395">
                  <c:v>26.2</c:v>
                </c:pt>
                <c:pt idx="396">
                  <c:v>26.2</c:v>
                </c:pt>
                <c:pt idx="397">
                  <c:v>26.2</c:v>
                </c:pt>
                <c:pt idx="398">
                  <c:v>26.2</c:v>
                </c:pt>
                <c:pt idx="399">
                  <c:v>26.3</c:v>
                </c:pt>
                <c:pt idx="400">
                  <c:v>26.3</c:v>
                </c:pt>
                <c:pt idx="401">
                  <c:v>26.3</c:v>
                </c:pt>
                <c:pt idx="402">
                  <c:v>26.4</c:v>
                </c:pt>
                <c:pt idx="403">
                  <c:v>26.4</c:v>
                </c:pt>
                <c:pt idx="404">
                  <c:v>26.3</c:v>
                </c:pt>
                <c:pt idx="405">
                  <c:v>26.3</c:v>
                </c:pt>
                <c:pt idx="406">
                  <c:v>26.2</c:v>
                </c:pt>
                <c:pt idx="407">
                  <c:v>26.2</c:v>
                </c:pt>
                <c:pt idx="408">
                  <c:v>26.2</c:v>
                </c:pt>
                <c:pt idx="409">
                  <c:v>26.2</c:v>
                </c:pt>
                <c:pt idx="410">
                  <c:v>26.2</c:v>
                </c:pt>
                <c:pt idx="411">
                  <c:v>26.2</c:v>
                </c:pt>
                <c:pt idx="412">
                  <c:v>26.3</c:v>
                </c:pt>
                <c:pt idx="413">
                  <c:v>26.3</c:v>
                </c:pt>
                <c:pt idx="414">
                  <c:v>26.3</c:v>
                </c:pt>
                <c:pt idx="415">
                  <c:v>26.2</c:v>
                </c:pt>
                <c:pt idx="416">
                  <c:v>26.3</c:v>
                </c:pt>
                <c:pt idx="417">
                  <c:v>26.4</c:v>
                </c:pt>
                <c:pt idx="418">
                  <c:v>26.4</c:v>
                </c:pt>
                <c:pt idx="419">
                  <c:v>26.3</c:v>
                </c:pt>
                <c:pt idx="420">
                  <c:v>26.4</c:v>
                </c:pt>
                <c:pt idx="421">
                  <c:v>26.4</c:v>
                </c:pt>
                <c:pt idx="422">
                  <c:v>26.4</c:v>
                </c:pt>
                <c:pt idx="423">
                  <c:v>26.4</c:v>
                </c:pt>
                <c:pt idx="424">
                  <c:v>26.4</c:v>
                </c:pt>
                <c:pt idx="425">
                  <c:v>26.3</c:v>
                </c:pt>
                <c:pt idx="426">
                  <c:v>26.3</c:v>
                </c:pt>
                <c:pt idx="427">
                  <c:v>26.2</c:v>
                </c:pt>
                <c:pt idx="428">
                  <c:v>26.3</c:v>
                </c:pt>
                <c:pt idx="429">
                  <c:v>26.2</c:v>
                </c:pt>
                <c:pt idx="430">
                  <c:v>26.3</c:v>
                </c:pt>
                <c:pt idx="431">
                  <c:v>26.3</c:v>
                </c:pt>
                <c:pt idx="432">
                  <c:v>26.2</c:v>
                </c:pt>
                <c:pt idx="433">
                  <c:v>26.4</c:v>
                </c:pt>
                <c:pt idx="434">
                  <c:v>26.3</c:v>
                </c:pt>
                <c:pt idx="435">
                  <c:v>26.2</c:v>
                </c:pt>
                <c:pt idx="436">
                  <c:v>26.3</c:v>
                </c:pt>
                <c:pt idx="437">
                  <c:v>26.3</c:v>
                </c:pt>
                <c:pt idx="438">
                  <c:v>26.2</c:v>
                </c:pt>
                <c:pt idx="439">
                  <c:v>26.3</c:v>
                </c:pt>
                <c:pt idx="440">
                  <c:v>26.4</c:v>
                </c:pt>
                <c:pt idx="441">
                  <c:v>26.3</c:v>
                </c:pt>
                <c:pt idx="442">
                  <c:v>26.2</c:v>
                </c:pt>
                <c:pt idx="443">
                  <c:v>26.4</c:v>
                </c:pt>
                <c:pt idx="444">
                  <c:v>26.4</c:v>
                </c:pt>
                <c:pt idx="445">
                  <c:v>26.3</c:v>
                </c:pt>
                <c:pt idx="446">
                  <c:v>26.3</c:v>
                </c:pt>
                <c:pt idx="447">
                  <c:v>26.3</c:v>
                </c:pt>
                <c:pt idx="448">
                  <c:v>26.4</c:v>
                </c:pt>
                <c:pt idx="449">
                  <c:v>26.4</c:v>
                </c:pt>
                <c:pt idx="450">
                  <c:v>26.3</c:v>
                </c:pt>
                <c:pt idx="451">
                  <c:v>26.3</c:v>
                </c:pt>
                <c:pt idx="452">
                  <c:v>26.2</c:v>
                </c:pt>
                <c:pt idx="453">
                  <c:v>26.3</c:v>
                </c:pt>
                <c:pt idx="454">
                  <c:v>26.3</c:v>
                </c:pt>
                <c:pt idx="455">
                  <c:v>26.2</c:v>
                </c:pt>
                <c:pt idx="456">
                  <c:v>26.2</c:v>
                </c:pt>
                <c:pt idx="457">
                  <c:v>26.2</c:v>
                </c:pt>
                <c:pt idx="458">
                  <c:v>26.3</c:v>
                </c:pt>
                <c:pt idx="459">
                  <c:v>26.3</c:v>
                </c:pt>
                <c:pt idx="460">
                  <c:v>26.3</c:v>
                </c:pt>
                <c:pt idx="461">
                  <c:v>26.2</c:v>
                </c:pt>
                <c:pt idx="462">
                  <c:v>26.2</c:v>
                </c:pt>
                <c:pt idx="463">
                  <c:v>26.4</c:v>
                </c:pt>
                <c:pt idx="464">
                  <c:v>26.4</c:v>
                </c:pt>
                <c:pt idx="465">
                  <c:v>26.2</c:v>
                </c:pt>
                <c:pt idx="466">
                  <c:v>26.3</c:v>
                </c:pt>
                <c:pt idx="467">
                  <c:v>26.3</c:v>
                </c:pt>
                <c:pt idx="468">
                  <c:v>26.4</c:v>
                </c:pt>
                <c:pt idx="469">
                  <c:v>26.3</c:v>
                </c:pt>
                <c:pt idx="470">
                  <c:v>26.4</c:v>
                </c:pt>
                <c:pt idx="471">
                  <c:v>26.3</c:v>
                </c:pt>
                <c:pt idx="472">
                  <c:v>26.4</c:v>
                </c:pt>
                <c:pt idx="473">
                  <c:v>26.3</c:v>
                </c:pt>
                <c:pt idx="474">
                  <c:v>26.2</c:v>
                </c:pt>
                <c:pt idx="475">
                  <c:v>26.4</c:v>
                </c:pt>
                <c:pt idx="476">
                  <c:v>26.4</c:v>
                </c:pt>
                <c:pt idx="477">
                  <c:v>26.4</c:v>
                </c:pt>
                <c:pt idx="478">
                  <c:v>26.3</c:v>
                </c:pt>
                <c:pt idx="479">
                  <c:v>26.3</c:v>
                </c:pt>
                <c:pt idx="480">
                  <c:v>26.3</c:v>
                </c:pt>
                <c:pt idx="481">
                  <c:v>26.3</c:v>
                </c:pt>
                <c:pt idx="482">
                  <c:v>26.3</c:v>
                </c:pt>
                <c:pt idx="483">
                  <c:v>26.4</c:v>
                </c:pt>
                <c:pt idx="484">
                  <c:v>26.4</c:v>
                </c:pt>
                <c:pt idx="485">
                  <c:v>26.3</c:v>
                </c:pt>
                <c:pt idx="486">
                  <c:v>26.3</c:v>
                </c:pt>
                <c:pt idx="487">
                  <c:v>26.3</c:v>
                </c:pt>
                <c:pt idx="488">
                  <c:v>26.4</c:v>
                </c:pt>
                <c:pt idx="489">
                  <c:v>26.3</c:v>
                </c:pt>
                <c:pt idx="490">
                  <c:v>26.3</c:v>
                </c:pt>
                <c:pt idx="491">
                  <c:v>26.4</c:v>
                </c:pt>
                <c:pt idx="492">
                  <c:v>26.4</c:v>
                </c:pt>
                <c:pt idx="493">
                  <c:v>26.4</c:v>
                </c:pt>
                <c:pt idx="494">
                  <c:v>26.4</c:v>
                </c:pt>
                <c:pt idx="495">
                  <c:v>26.4</c:v>
                </c:pt>
                <c:pt idx="496">
                  <c:v>26.4</c:v>
                </c:pt>
                <c:pt idx="497">
                  <c:v>26.3</c:v>
                </c:pt>
                <c:pt idx="498">
                  <c:v>26.3</c:v>
                </c:pt>
                <c:pt idx="499">
                  <c:v>26.5</c:v>
                </c:pt>
                <c:pt idx="500">
                  <c:v>26.3</c:v>
                </c:pt>
                <c:pt idx="501">
                  <c:v>26.4</c:v>
                </c:pt>
                <c:pt idx="502">
                  <c:v>26.3</c:v>
                </c:pt>
                <c:pt idx="503">
                  <c:v>26.4</c:v>
                </c:pt>
                <c:pt idx="504">
                  <c:v>26.4</c:v>
                </c:pt>
                <c:pt idx="505">
                  <c:v>26.4</c:v>
                </c:pt>
                <c:pt idx="506">
                  <c:v>26.4</c:v>
                </c:pt>
                <c:pt idx="507">
                  <c:v>26.5</c:v>
                </c:pt>
                <c:pt idx="508">
                  <c:v>26.3</c:v>
                </c:pt>
                <c:pt idx="509">
                  <c:v>26.3</c:v>
                </c:pt>
                <c:pt idx="510">
                  <c:v>26.3</c:v>
                </c:pt>
                <c:pt idx="511">
                  <c:v>26.5</c:v>
                </c:pt>
                <c:pt idx="512">
                  <c:v>26.4</c:v>
                </c:pt>
                <c:pt idx="513">
                  <c:v>26.4</c:v>
                </c:pt>
                <c:pt idx="514">
                  <c:v>26.4</c:v>
                </c:pt>
                <c:pt idx="515">
                  <c:v>26.4</c:v>
                </c:pt>
                <c:pt idx="516">
                  <c:v>26.4</c:v>
                </c:pt>
                <c:pt idx="517">
                  <c:v>26.4</c:v>
                </c:pt>
                <c:pt idx="518">
                  <c:v>26.4</c:v>
                </c:pt>
                <c:pt idx="519">
                  <c:v>26.4</c:v>
                </c:pt>
                <c:pt idx="520">
                  <c:v>26.4</c:v>
                </c:pt>
                <c:pt idx="521">
                  <c:v>26.4</c:v>
                </c:pt>
                <c:pt idx="522">
                  <c:v>26.3</c:v>
                </c:pt>
                <c:pt idx="523">
                  <c:v>26.4</c:v>
                </c:pt>
                <c:pt idx="524">
                  <c:v>26.3</c:v>
                </c:pt>
                <c:pt idx="525">
                  <c:v>26.3</c:v>
                </c:pt>
                <c:pt idx="526">
                  <c:v>26.3</c:v>
                </c:pt>
                <c:pt idx="527">
                  <c:v>26.3</c:v>
                </c:pt>
                <c:pt idx="528">
                  <c:v>26.3</c:v>
                </c:pt>
                <c:pt idx="529">
                  <c:v>26.3</c:v>
                </c:pt>
                <c:pt idx="530">
                  <c:v>26.3</c:v>
                </c:pt>
                <c:pt idx="531">
                  <c:v>26.2</c:v>
                </c:pt>
                <c:pt idx="532">
                  <c:v>26.2</c:v>
                </c:pt>
                <c:pt idx="533">
                  <c:v>26.3</c:v>
                </c:pt>
                <c:pt idx="534">
                  <c:v>26.3</c:v>
                </c:pt>
                <c:pt idx="535">
                  <c:v>26.3</c:v>
                </c:pt>
                <c:pt idx="536">
                  <c:v>26.2</c:v>
                </c:pt>
                <c:pt idx="537">
                  <c:v>26.3</c:v>
                </c:pt>
                <c:pt idx="538">
                  <c:v>26.4</c:v>
                </c:pt>
                <c:pt idx="539">
                  <c:v>26.2</c:v>
                </c:pt>
                <c:pt idx="540">
                  <c:v>26.2</c:v>
                </c:pt>
                <c:pt idx="541">
                  <c:v>26.4</c:v>
                </c:pt>
                <c:pt idx="542">
                  <c:v>26.2</c:v>
                </c:pt>
                <c:pt idx="543">
                  <c:v>26.4</c:v>
                </c:pt>
                <c:pt idx="544">
                  <c:v>26.4</c:v>
                </c:pt>
                <c:pt idx="545">
                  <c:v>26.4</c:v>
                </c:pt>
                <c:pt idx="546">
                  <c:v>26.3</c:v>
                </c:pt>
                <c:pt idx="547">
                  <c:v>26.5</c:v>
                </c:pt>
                <c:pt idx="548">
                  <c:v>26.4</c:v>
                </c:pt>
                <c:pt idx="549">
                  <c:v>26.4</c:v>
                </c:pt>
                <c:pt idx="550">
                  <c:v>26.4</c:v>
                </c:pt>
                <c:pt idx="551">
                  <c:v>26.2</c:v>
                </c:pt>
                <c:pt idx="552">
                  <c:v>26.4</c:v>
                </c:pt>
                <c:pt idx="553">
                  <c:v>26.4</c:v>
                </c:pt>
                <c:pt idx="554">
                  <c:v>26.2</c:v>
                </c:pt>
                <c:pt idx="555">
                  <c:v>26.2</c:v>
                </c:pt>
                <c:pt idx="556">
                  <c:v>26.3</c:v>
                </c:pt>
                <c:pt idx="557">
                  <c:v>26.4</c:v>
                </c:pt>
                <c:pt idx="558">
                  <c:v>26.4</c:v>
                </c:pt>
                <c:pt idx="559">
                  <c:v>26.2</c:v>
                </c:pt>
                <c:pt idx="560">
                  <c:v>26.5</c:v>
                </c:pt>
                <c:pt idx="561">
                  <c:v>26.4</c:v>
                </c:pt>
                <c:pt idx="562">
                  <c:v>26.5</c:v>
                </c:pt>
                <c:pt idx="563">
                  <c:v>26.4</c:v>
                </c:pt>
                <c:pt idx="564">
                  <c:v>26.4</c:v>
                </c:pt>
                <c:pt idx="565">
                  <c:v>26.4</c:v>
                </c:pt>
                <c:pt idx="566">
                  <c:v>26.3</c:v>
                </c:pt>
                <c:pt idx="567">
                  <c:v>26.3</c:v>
                </c:pt>
                <c:pt idx="568">
                  <c:v>26.4</c:v>
                </c:pt>
                <c:pt idx="569">
                  <c:v>26.4</c:v>
                </c:pt>
                <c:pt idx="570">
                  <c:v>26.2</c:v>
                </c:pt>
                <c:pt idx="571">
                  <c:v>26.5</c:v>
                </c:pt>
                <c:pt idx="572">
                  <c:v>26.5</c:v>
                </c:pt>
                <c:pt idx="573">
                  <c:v>26.3</c:v>
                </c:pt>
                <c:pt idx="574">
                  <c:v>26.4</c:v>
                </c:pt>
                <c:pt idx="575">
                  <c:v>26.4</c:v>
                </c:pt>
                <c:pt idx="576">
                  <c:v>26.4</c:v>
                </c:pt>
                <c:pt idx="577">
                  <c:v>26.3</c:v>
                </c:pt>
                <c:pt idx="578">
                  <c:v>26.4</c:v>
                </c:pt>
                <c:pt idx="579">
                  <c:v>26.4</c:v>
                </c:pt>
                <c:pt idx="580">
                  <c:v>26.4</c:v>
                </c:pt>
                <c:pt idx="581">
                  <c:v>26.4</c:v>
                </c:pt>
                <c:pt idx="582">
                  <c:v>26.4</c:v>
                </c:pt>
                <c:pt idx="583">
                  <c:v>26.4</c:v>
                </c:pt>
                <c:pt idx="584">
                  <c:v>26.3</c:v>
                </c:pt>
                <c:pt idx="585">
                  <c:v>26.5</c:v>
                </c:pt>
                <c:pt idx="586">
                  <c:v>26.4</c:v>
                </c:pt>
                <c:pt idx="587">
                  <c:v>26.2</c:v>
                </c:pt>
                <c:pt idx="588">
                  <c:v>26.4</c:v>
                </c:pt>
                <c:pt idx="589">
                  <c:v>26.3</c:v>
                </c:pt>
                <c:pt idx="590">
                  <c:v>26.4</c:v>
                </c:pt>
                <c:pt idx="591">
                  <c:v>26.3</c:v>
                </c:pt>
                <c:pt idx="592">
                  <c:v>26.4</c:v>
                </c:pt>
                <c:pt idx="593">
                  <c:v>26.4</c:v>
                </c:pt>
                <c:pt idx="594">
                  <c:v>26.4</c:v>
                </c:pt>
                <c:pt idx="595">
                  <c:v>26.4</c:v>
                </c:pt>
                <c:pt idx="596">
                  <c:v>26.4</c:v>
                </c:pt>
                <c:pt idx="597">
                  <c:v>26.4</c:v>
                </c:pt>
                <c:pt idx="598">
                  <c:v>26.4</c:v>
                </c:pt>
                <c:pt idx="599">
                  <c:v>26.4</c:v>
                </c:pt>
                <c:pt idx="600">
                  <c:v>26.2</c:v>
                </c:pt>
                <c:pt idx="601">
                  <c:v>26.4</c:v>
                </c:pt>
                <c:pt idx="602">
                  <c:v>26.4</c:v>
                </c:pt>
                <c:pt idx="603">
                  <c:v>26.2</c:v>
                </c:pt>
                <c:pt idx="604">
                  <c:v>26.4</c:v>
                </c:pt>
                <c:pt idx="605">
                  <c:v>26.3</c:v>
                </c:pt>
                <c:pt idx="606">
                  <c:v>26.3</c:v>
                </c:pt>
                <c:pt idx="607">
                  <c:v>26.4</c:v>
                </c:pt>
                <c:pt idx="608">
                  <c:v>26.4</c:v>
                </c:pt>
                <c:pt idx="609">
                  <c:v>26.3</c:v>
                </c:pt>
                <c:pt idx="610">
                  <c:v>26.3</c:v>
                </c:pt>
                <c:pt idx="611">
                  <c:v>26.4</c:v>
                </c:pt>
                <c:pt idx="612">
                  <c:v>26.4</c:v>
                </c:pt>
                <c:pt idx="613">
                  <c:v>26.3</c:v>
                </c:pt>
                <c:pt idx="614">
                  <c:v>26.3</c:v>
                </c:pt>
                <c:pt idx="615">
                  <c:v>26.4</c:v>
                </c:pt>
                <c:pt idx="616">
                  <c:v>26.4</c:v>
                </c:pt>
                <c:pt idx="617">
                  <c:v>26.4</c:v>
                </c:pt>
                <c:pt idx="618">
                  <c:v>26.4</c:v>
                </c:pt>
                <c:pt idx="619">
                  <c:v>26.4</c:v>
                </c:pt>
                <c:pt idx="620">
                  <c:v>26.4</c:v>
                </c:pt>
                <c:pt idx="621">
                  <c:v>26.2</c:v>
                </c:pt>
                <c:pt idx="622">
                  <c:v>26.2</c:v>
                </c:pt>
                <c:pt idx="623">
                  <c:v>26.4</c:v>
                </c:pt>
                <c:pt idx="624">
                  <c:v>26.4</c:v>
                </c:pt>
                <c:pt idx="625">
                  <c:v>26.3</c:v>
                </c:pt>
                <c:pt idx="626">
                  <c:v>26.4</c:v>
                </c:pt>
                <c:pt idx="627">
                  <c:v>26.4</c:v>
                </c:pt>
                <c:pt idx="628">
                  <c:v>26.4</c:v>
                </c:pt>
                <c:pt idx="629">
                  <c:v>26.4</c:v>
                </c:pt>
                <c:pt idx="630">
                  <c:v>26.4</c:v>
                </c:pt>
                <c:pt idx="631">
                  <c:v>26.3</c:v>
                </c:pt>
                <c:pt idx="632">
                  <c:v>26.4</c:v>
                </c:pt>
                <c:pt idx="633">
                  <c:v>26.3</c:v>
                </c:pt>
                <c:pt idx="634">
                  <c:v>26.2</c:v>
                </c:pt>
                <c:pt idx="635">
                  <c:v>26.3</c:v>
                </c:pt>
                <c:pt idx="636">
                  <c:v>26.3</c:v>
                </c:pt>
                <c:pt idx="637">
                  <c:v>26.3</c:v>
                </c:pt>
                <c:pt idx="638">
                  <c:v>26.2</c:v>
                </c:pt>
                <c:pt idx="639">
                  <c:v>26.4</c:v>
                </c:pt>
                <c:pt idx="640">
                  <c:v>26.2</c:v>
                </c:pt>
                <c:pt idx="641">
                  <c:v>26.4</c:v>
                </c:pt>
                <c:pt idx="642">
                  <c:v>26.4</c:v>
                </c:pt>
                <c:pt idx="643">
                  <c:v>26.3</c:v>
                </c:pt>
                <c:pt idx="644">
                  <c:v>26.4</c:v>
                </c:pt>
                <c:pt idx="645">
                  <c:v>26.3</c:v>
                </c:pt>
                <c:pt idx="646">
                  <c:v>26.3</c:v>
                </c:pt>
                <c:pt idx="647">
                  <c:v>26.2</c:v>
                </c:pt>
                <c:pt idx="648">
                  <c:v>26.1</c:v>
                </c:pt>
                <c:pt idx="649">
                  <c:v>26.1</c:v>
                </c:pt>
                <c:pt idx="650">
                  <c:v>26.1</c:v>
                </c:pt>
                <c:pt idx="651">
                  <c:v>26.1</c:v>
                </c:pt>
                <c:pt idx="652">
                  <c:v>26.2</c:v>
                </c:pt>
                <c:pt idx="653">
                  <c:v>26.1</c:v>
                </c:pt>
                <c:pt idx="654">
                  <c:v>26.2</c:v>
                </c:pt>
                <c:pt idx="655">
                  <c:v>26.2</c:v>
                </c:pt>
                <c:pt idx="656">
                  <c:v>26.2</c:v>
                </c:pt>
                <c:pt idx="657">
                  <c:v>26.1</c:v>
                </c:pt>
                <c:pt idx="658">
                  <c:v>26.1</c:v>
                </c:pt>
                <c:pt idx="659">
                  <c:v>26.2</c:v>
                </c:pt>
                <c:pt idx="660">
                  <c:v>26.2</c:v>
                </c:pt>
                <c:pt idx="661">
                  <c:v>26.1</c:v>
                </c:pt>
                <c:pt idx="662">
                  <c:v>26.1</c:v>
                </c:pt>
                <c:pt idx="663">
                  <c:v>26.2</c:v>
                </c:pt>
                <c:pt idx="664">
                  <c:v>26</c:v>
                </c:pt>
                <c:pt idx="665">
                  <c:v>26.1</c:v>
                </c:pt>
                <c:pt idx="666">
                  <c:v>26</c:v>
                </c:pt>
                <c:pt idx="667">
                  <c:v>26</c:v>
                </c:pt>
                <c:pt idx="668">
                  <c:v>26</c:v>
                </c:pt>
                <c:pt idx="669">
                  <c:v>26</c:v>
                </c:pt>
                <c:pt idx="670">
                  <c:v>26.1</c:v>
                </c:pt>
                <c:pt idx="671">
                  <c:v>26.1</c:v>
                </c:pt>
                <c:pt idx="672">
                  <c:v>26.1</c:v>
                </c:pt>
                <c:pt idx="673">
                  <c:v>26.1</c:v>
                </c:pt>
                <c:pt idx="674">
                  <c:v>26.1</c:v>
                </c:pt>
                <c:pt idx="675">
                  <c:v>26.1</c:v>
                </c:pt>
                <c:pt idx="676">
                  <c:v>26.2</c:v>
                </c:pt>
                <c:pt idx="677">
                  <c:v>26.2</c:v>
                </c:pt>
                <c:pt idx="678">
                  <c:v>26.1</c:v>
                </c:pt>
                <c:pt idx="679">
                  <c:v>26</c:v>
                </c:pt>
                <c:pt idx="680">
                  <c:v>26</c:v>
                </c:pt>
                <c:pt idx="681">
                  <c:v>25.9</c:v>
                </c:pt>
                <c:pt idx="682">
                  <c:v>25.9</c:v>
                </c:pt>
                <c:pt idx="683">
                  <c:v>26</c:v>
                </c:pt>
                <c:pt idx="684">
                  <c:v>26.1</c:v>
                </c:pt>
                <c:pt idx="685">
                  <c:v>25.9</c:v>
                </c:pt>
                <c:pt idx="686">
                  <c:v>25.9</c:v>
                </c:pt>
                <c:pt idx="687">
                  <c:v>26.1</c:v>
                </c:pt>
                <c:pt idx="688">
                  <c:v>26.1</c:v>
                </c:pt>
                <c:pt idx="689">
                  <c:v>26.1</c:v>
                </c:pt>
                <c:pt idx="690">
                  <c:v>26.1</c:v>
                </c:pt>
                <c:pt idx="691">
                  <c:v>26.1</c:v>
                </c:pt>
                <c:pt idx="692">
                  <c:v>26.1</c:v>
                </c:pt>
                <c:pt idx="693">
                  <c:v>26.1</c:v>
                </c:pt>
                <c:pt idx="694">
                  <c:v>26.1</c:v>
                </c:pt>
                <c:pt idx="695">
                  <c:v>26</c:v>
                </c:pt>
                <c:pt idx="696">
                  <c:v>26</c:v>
                </c:pt>
                <c:pt idx="697">
                  <c:v>26.1</c:v>
                </c:pt>
                <c:pt idx="698">
                  <c:v>25.9</c:v>
                </c:pt>
                <c:pt idx="699">
                  <c:v>26</c:v>
                </c:pt>
                <c:pt idx="700">
                  <c:v>25.9</c:v>
                </c:pt>
                <c:pt idx="701">
                  <c:v>26.1</c:v>
                </c:pt>
                <c:pt idx="702">
                  <c:v>26</c:v>
                </c:pt>
                <c:pt idx="703">
                  <c:v>26</c:v>
                </c:pt>
                <c:pt idx="704">
                  <c:v>26.1</c:v>
                </c:pt>
                <c:pt idx="705">
                  <c:v>26</c:v>
                </c:pt>
                <c:pt idx="706">
                  <c:v>26.1</c:v>
                </c:pt>
                <c:pt idx="707">
                  <c:v>26.1</c:v>
                </c:pt>
                <c:pt idx="708">
                  <c:v>26.1</c:v>
                </c:pt>
                <c:pt idx="709">
                  <c:v>25.9</c:v>
                </c:pt>
                <c:pt idx="710">
                  <c:v>26</c:v>
                </c:pt>
                <c:pt idx="711">
                  <c:v>26.1</c:v>
                </c:pt>
                <c:pt idx="712">
                  <c:v>26</c:v>
                </c:pt>
                <c:pt idx="713">
                  <c:v>26</c:v>
                </c:pt>
                <c:pt idx="714">
                  <c:v>26</c:v>
                </c:pt>
                <c:pt idx="715">
                  <c:v>26</c:v>
                </c:pt>
                <c:pt idx="716">
                  <c:v>26</c:v>
                </c:pt>
                <c:pt idx="717">
                  <c:v>26</c:v>
                </c:pt>
                <c:pt idx="718">
                  <c:v>26.1</c:v>
                </c:pt>
                <c:pt idx="719">
                  <c:v>26.1</c:v>
                </c:pt>
                <c:pt idx="720">
                  <c:v>25.9</c:v>
                </c:pt>
                <c:pt idx="721">
                  <c:v>26.1</c:v>
                </c:pt>
                <c:pt idx="722">
                  <c:v>26.1</c:v>
                </c:pt>
                <c:pt idx="723">
                  <c:v>25.9</c:v>
                </c:pt>
                <c:pt idx="724">
                  <c:v>26</c:v>
                </c:pt>
                <c:pt idx="725">
                  <c:v>25.9</c:v>
                </c:pt>
                <c:pt idx="726">
                  <c:v>25.9</c:v>
                </c:pt>
                <c:pt idx="727">
                  <c:v>25.9</c:v>
                </c:pt>
                <c:pt idx="728">
                  <c:v>26</c:v>
                </c:pt>
                <c:pt idx="729">
                  <c:v>25.9</c:v>
                </c:pt>
                <c:pt idx="730">
                  <c:v>26</c:v>
                </c:pt>
                <c:pt idx="731">
                  <c:v>25.9</c:v>
                </c:pt>
                <c:pt idx="732">
                  <c:v>25.9</c:v>
                </c:pt>
                <c:pt idx="733">
                  <c:v>26</c:v>
                </c:pt>
                <c:pt idx="734">
                  <c:v>25.9</c:v>
                </c:pt>
                <c:pt idx="735">
                  <c:v>25.9</c:v>
                </c:pt>
                <c:pt idx="736">
                  <c:v>25.9</c:v>
                </c:pt>
                <c:pt idx="737">
                  <c:v>26</c:v>
                </c:pt>
                <c:pt idx="738">
                  <c:v>26.2</c:v>
                </c:pt>
                <c:pt idx="739">
                  <c:v>26.1</c:v>
                </c:pt>
                <c:pt idx="740">
                  <c:v>25.9</c:v>
                </c:pt>
                <c:pt idx="741">
                  <c:v>26.1</c:v>
                </c:pt>
                <c:pt idx="742">
                  <c:v>25.9</c:v>
                </c:pt>
                <c:pt idx="743">
                  <c:v>25.9</c:v>
                </c:pt>
                <c:pt idx="744">
                  <c:v>26</c:v>
                </c:pt>
                <c:pt idx="745">
                  <c:v>26.1</c:v>
                </c:pt>
                <c:pt idx="746">
                  <c:v>25.9</c:v>
                </c:pt>
                <c:pt idx="747">
                  <c:v>26</c:v>
                </c:pt>
                <c:pt idx="748">
                  <c:v>26.1</c:v>
                </c:pt>
                <c:pt idx="749">
                  <c:v>25.9</c:v>
                </c:pt>
                <c:pt idx="750">
                  <c:v>25.9</c:v>
                </c:pt>
                <c:pt idx="751">
                  <c:v>25.9</c:v>
                </c:pt>
                <c:pt idx="752">
                  <c:v>25.9</c:v>
                </c:pt>
                <c:pt idx="753">
                  <c:v>26</c:v>
                </c:pt>
                <c:pt idx="754">
                  <c:v>26</c:v>
                </c:pt>
                <c:pt idx="755">
                  <c:v>26</c:v>
                </c:pt>
                <c:pt idx="756">
                  <c:v>25.9</c:v>
                </c:pt>
                <c:pt idx="757">
                  <c:v>25.9</c:v>
                </c:pt>
                <c:pt idx="758">
                  <c:v>25.9</c:v>
                </c:pt>
                <c:pt idx="759">
                  <c:v>26</c:v>
                </c:pt>
                <c:pt idx="760">
                  <c:v>26</c:v>
                </c:pt>
                <c:pt idx="761">
                  <c:v>26</c:v>
                </c:pt>
                <c:pt idx="762">
                  <c:v>25.9</c:v>
                </c:pt>
                <c:pt idx="763">
                  <c:v>25.9</c:v>
                </c:pt>
                <c:pt idx="764">
                  <c:v>26.1</c:v>
                </c:pt>
                <c:pt idx="765">
                  <c:v>26</c:v>
                </c:pt>
                <c:pt idx="766">
                  <c:v>26</c:v>
                </c:pt>
                <c:pt idx="767">
                  <c:v>26</c:v>
                </c:pt>
                <c:pt idx="768">
                  <c:v>26.1</c:v>
                </c:pt>
                <c:pt idx="769">
                  <c:v>26.1</c:v>
                </c:pt>
                <c:pt idx="770">
                  <c:v>26</c:v>
                </c:pt>
                <c:pt idx="771">
                  <c:v>26</c:v>
                </c:pt>
                <c:pt idx="772">
                  <c:v>26.1</c:v>
                </c:pt>
                <c:pt idx="773">
                  <c:v>26.1</c:v>
                </c:pt>
                <c:pt idx="774">
                  <c:v>26.1</c:v>
                </c:pt>
                <c:pt idx="775">
                  <c:v>26</c:v>
                </c:pt>
                <c:pt idx="776">
                  <c:v>26</c:v>
                </c:pt>
                <c:pt idx="777">
                  <c:v>26.1</c:v>
                </c:pt>
                <c:pt idx="778">
                  <c:v>26.2</c:v>
                </c:pt>
                <c:pt idx="779">
                  <c:v>26.1</c:v>
                </c:pt>
                <c:pt idx="780">
                  <c:v>26.1</c:v>
                </c:pt>
                <c:pt idx="781">
                  <c:v>25.9</c:v>
                </c:pt>
                <c:pt idx="782">
                  <c:v>25.9</c:v>
                </c:pt>
                <c:pt idx="783">
                  <c:v>25.9</c:v>
                </c:pt>
                <c:pt idx="784">
                  <c:v>26</c:v>
                </c:pt>
                <c:pt idx="785">
                  <c:v>26</c:v>
                </c:pt>
                <c:pt idx="786">
                  <c:v>26.1</c:v>
                </c:pt>
                <c:pt idx="787">
                  <c:v>25.9</c:v>
                </c:pt>
                <c:pt idx="788">
                  <c:v>25.9</c:v>
                </c:pt>
                <c:pt idx="789">
                  <c:v>25.9</c:v>
                </c:pt>
                <c:pt idx="790">
                  <c:v>25.9</c:v>
                </c:pt>
                <c:pt idx="791">
                  <c:v>25.9</c:v>
                </c:pt>
                <c:pt idx="792">
                  <c:v>26</c:v>
                </c:pt>
                <c:pt idx="793">
                  <c:v>25.9</c:v>
                </c:pt>
                <c:pt idx="794">
                  <c:v>26</c:v>
                </c:pt>
                <c:pt idx="795">
                  <c:v>26.1</c:v>
                </c:pt>
                <c:pt idx="796">
                  <c:v>26</c:v>
                </c:pt>
                <c:pt idx="797">
                  <c:v>26.1</c:v>
                </c:pt>
                <c:pt idx="798">
                  <c:v>26.1</c:v>
                </c:pt>
                <c:pt idx="799">
                  <c:v>26.1</c:v>
                </c:pt>
                <c:pt idx="800">
                  <c:v>26.1</c:v>
                </c:pt>
                <c:pt idx="801">
                  <c:v>26.1</c:v>
                </c:pt>
                <c:pt idx="802">
                  <c:v>26</c:v>
                </c:pt>
                <c:pt idx="803">
                  <c:v>26.1</c:v>
                </c:pt>
                <c:pt idx="804">
                  <c:v>26</c:v>
                </c:pt>
                <c:pt idx="805">
                  <c:v>26.1</c:v>
                </c:pt>
                <c:pt idx="806">
                  <c:v>26</c:v>
                </c:pt>
                <c:pt idx="807">
                  <c:v>26.1</c:v>
                </c:pt>
                <c:pt idx="808">
                  <c:v>26</c:v>
                </c:pt>
                <c:pt idx="809">
                  <c:v>25.9</c:v>
                </c:pt>
                <c:pt idx="810">
                  <c:v>26</c:v>
                </c:pt>
                <c:pt idx="811">
                  <c:v>26</c:v>
                </c:pt>
                <c:pt idx="812">
                  <c:v>26</c:v>
                </c:pt>
                <c:pt idx="813">
                  <c:v>26.1</c:v>
                </c:pt>
                <c:pt idx="814">
                  <c:v>26.1</c:v>
                </c:pt>
                <c:pt idx="815">
                  <c:v>26.1</c:v>
                </c:pt>
                <c:pt idx="816">
                  <c:v>26</c:v>
                </c:pt>
                <c:pt idx="817">
                  <c:v>26.1</c:v>
                </c:pt>
                <c:pt idx="818">
                  <c:v>26</c:v>
                </c:pt>
                <c:pt idx="819">
                  <c:v>26.1</c:v>
                </c:pt>
                <c:pt idx="820">
                  <c:v>26.1</c:v>
                </c:pt>
                <c:pt idx="821">
                  <c:v>26</c:v>
                </c:pt>
                <c:pt idx="822">
                  <c:v>26</c:v>
                </c:pt>
                <c:pt idx="823">
                  <c:v>26.1</c:v>
                </c:pt>
                <c:pt idx="824">
                  <c:v>26.1</c:v>
                </c:pt>
                <c:pt idx="825">
                  <c:v>26.1</c:v>
                </c:pt>
                <c:pt idx="826">
                  <c:v>26.1</c:v>
                </c:pt>
                <c:pt idx="827">
                  <c:v>26</c:v>
                </c:pt>
                <c:pt idx="828">
                  <c:v>26.1</c:v>
                </c:pt>
                <c:pt idx="829">
                  <c:v>26.1</c:v>
                </c:pt>
                <c:pt idx="830">
                  <c:v>26.1</c:v>
                </c:pt>
                <c:pt idx="831">
                  <c:v>26.1</c:v>
                </c:pt>
                <c:pt idx="832">
                  <c:v>26.1</c:v>
                </c:pt>
                <c:pt idx="833">
                  <c:v>26.1</c:v>
                </c:pt>
                <c:pt idx="834">
                  <c:v>26.1</c:v>
                </c:pt>
                <c:pt idx="835">
                  <c:v>26</c:v>
                </c:pt>
                <c:pt idx="836">
                  <c:v>26</c:v>
                </c:pt>
                <c:pt idx="837">
                  <c:v>25.9</c:v>
                </c:pt>
                <c:pt idx="838">
                  <c:v>26</c:v>
                </c:pt>
                <c:pt idx="839">
                  <c:v>26.1</c:v>
                </c:pt>
                <c:pt idx="840">
                  <c:v>25.9</c:v>
                </c:pt>
                <c:pt idx="841">
                  <c:v>26.1</c:v>
                </c:pt>
                <c:pt idx="842">
                  <c:v>26.1</c:v>
                </c:pt>
                <c:pt idx="843">
                  <c:v>26.2</c:v>
                </c:pt>
                <c:pt idx="844">
                  <c:v>26.1</c:v>
                </c:pt>
                <c:pt idx="845">
                  <c:v>26.2</c:v>
                </c:pt>
                <c:pt idx="846">
                  <c:v>26.2</c:v>
                </c:pt>
                <c:pt idx="847">
                  <c:v>26.3</c:v>
                </c:pt>
                <c:pt idx="848">
                  <c:v>26.3</c:v>
                </c:pt>
                <c:pt idx="849">
                  <c:v>26.1</c:v>
                </c:pt>
                <c:pt idx="850">
                  <c:v>26.2</c:v>
                </c:pt>
                <c:pt idx="851">
                  <c:v>26.3</c:v>
                </c:pt>
                <c:pt idx="852">
                  <c:v>26.3</c:v>
                </c:pt>
                <c:pt idx="853">
                  <c:v>26.3</c:v>
                </c:pt>
                <c:pt idx="854">
                  <c:v>26.2</c:v>
                </c:pt>
                <c:pt idx="855">
                  <c:v>26.2</c:v>
                </c:pt>
                <c:pt idx="856">
                  <c:v>26.2</c:v>
                </c:pt>
                <c:pt idx="857">
                  <c:v>26.1</c:v>
                </c:pt>
                <c:pt idx="858">
                  <c:v>26.2</c:v>
                </c:pt>
                <c:pt idx="859">
                  <c:v>26.2</c:v>
                </c:pt>
                <c:pt idx="860">
                  <c:v>26.2</c:v>
                </c:pt>
                <c:pt idx="861">
                  <c:v>26.1</c:v>
                </c:pt>
                <c:pt idx="862">
                  <c:v>26.1</c:v>
                </c:pt>
                <c:pt idx="863">
                  <c:v>26.2</c:v>
                </c:pt>
                <c:pt idx="864">
                  <c:v>26.1</c:v>
                </c:pt>
                <c:pt idx="865">
                  <c:v>26.2</c:v>
                </c:pt>
                <c:pt idx="866">
                  <c:v>26.2</c:v>
                </c:pt>
                <c:pt idx="867">
                  <c:v>26.1</c:v>
                </c:pt>
                <c:pt idx="868">
                  <c:v>26.4</c:v>
                </c:pt>
                <c:pt idx="869">
                  <c:v>26.2</c:v>
                </c:pt>
                <c:pt idx="870">
                  <c:v>26.2</c:v>
                </c:pt>
                <c:pt idx="871">
                  <c:v>26.2</c:v>
                </c:pt>
                <c:pt idx="872">
                  <c:v>26.2</c:v>
                </c:pt>
                <c:pt idx="873">
                  <c:v>26.1</c:v>
                </c:pt>
                <c:pt idx="874">
                  <c:v>26.2</c:v>
                </c:pt>
                <c:pt idx="875">
                  <c:v>26.2</c:v>
                </c:pt>
                <c:pt idx="876">
                  <c:v>26.4</c:v>
                </c:pt>
                <c:pt idx="877">
                  <c:v>26.3</c:v>
                </c:pt>
                <c:pt idx="878">
                  <c:v>26.2</c:v>
                </c:pt>
                <c:pt idx="879">
                  <c:v>26.2</c:v>
                </c:pt>
                <c:pt idx="880">
                  <c:v>26.2</c:v>
                </c:pt>
                <c:pt idx="881">
                  <c:v>26.3</c:v>
                </c:pt>
                <c:pt idx="882">
                  <c:v>26.2</c:v>
                </c:pt>
                <c:pt idx="883">
                  <c:v>26.3</c:v>
                </c:pt>
                <c:pt idx="884">
                  <c:v>26.3</c:v>
                </c:pt>
                <c:pt idx="885">
                  <c:v>26.2</c:v>
                </c:pt>
                <c:pt idx="886">
                  <c:v>26.1</c:v>
                </c:pt>
                <c:pt idx="887">
                  <c:v>26.2</c:v>
                </c:pt>
                <c:pt idx="888">
                  <c:v>26.2</c:v>
                </c:pt>
                <c:pt idx="889">
                  <c:v>26.2</c:v>
                </c:pt>
                <c:pt idx="890">
                  <c:v>26.3</c:v>
                </c:pt>
                <c:pt idx="891">
                  <c:v>26.3</c:v>
                </c:pt>
                <c:pt idx="892">
                  <c:v>26.4</c:v>
                </c:pt>
                <c:pt idx="893">
                  <c:v>26.3</c:v>
                </c:pt>
                <c:pt idx="894">
                  <c:v>26.2</c:v>
                </c:pt>
                <c:pt idx="895">
                  <c:v>26.1</c:v>
                </c:pt>
                <c:pt idx="896">
                  <c:v>26.2</c:v>
                </c:pt>
                <c:pt idx="897">
                  <c:v>26.2</c:v>
                </c:pt>
                <c:pt idx="898">
                  <c:v>26.2</c:v>
                </c:pt>
                <c:pt idx="899">
                  <c:v>26.4</c:v>
                </c:pt>
                <c:pt idx="900">
                  <c:v>26.2</c:v>
                </c:pt>
                <c:pt idx="901">
                  <c:v>26.4</c:v>
                </c:pt>
                <c:pt idx="902">
                  <c:v>26.2</c:v>
                </c:pt>
                <c:pt idx="903">
                  <c:v>26.2</c:v>
                </c:pt>
                <c:pt idx="904">
                  <c:v>26.4</c:v>
                </c:pt>
                <c:pt idx="905">
                  <c:v>26.2</c:v>
                </c:pt>
                <c:pt idx="906">
                  <c:v>26.2</c:v>
                </c:pt>
                <c:pt idx="907">
                  <c:v>26.4</c:v>
                </c:pt>
                <c:pt idx="908">
                  <c:v>26.4</c:v>
                </c:pt>
                <c:pt idx="909">
                  <c:v>26.3</c:v>
                </c:pt>
                <c:pt idx="910">
                  <c:v>26.3</c:v>
                </c:pt>
                <c:pt idx="911">
                  <c:v>26.2</c:v>
                </c:pt>
                <c:pt idx="912">
                  <c:v>26.3</c:v>
                </c:pt>
                <c:pt idx="913">
                  <c:v>26.3</c:v>
                </c:pt>
                <c:pt idx="914">
                  <c:v>26.4</c:v>
                </c:pt>
                <c:pt idx="915">
                  <c:v>26.4</c:v>
                </c:pt>
                <c:pt idx="916">
                  <c:v>26.2</c:v>
                </c:pt>
                <c:pt idx="917">
                  <c:v>26.3</c:v>
                </c:pt>
                <c:pt idx="918">
                  <c:v>26.5</c:v>
                </c:pt>
                <c:pt idx="919">
                  <c:v>26.3</c:v>
                </c:pt>
                <c:pt idx="920">
                  <c:v>26.3</c:v>
                </c:pt>
                <c:pt idx="921">
                  <c:v>26.3</c:v>
                </c:pt>
                <c:pt idx="922">
                  <c:v>26.3</c:v>
                </c:pt>
                <c:pt idx="923">
                  <c:v>26.3</c:v>
                </c:pt>
                <c:pt idx="924">
                  <c:v>26.3</c:v>
                </c:pt>
                <c:pt idx="925">
                  <c:v>26.2</c:v>
                </c:pt>
                <c:pt idx="926">
                  <c:v>26.2</c:v>
                </c:pt>
                <c:pt idx="927">
                  <c:v>26.2</c:v>
                </c:pt>
                <c:pt idx="928">
                  <c:v>26.4</c:v>
                </c:pt>
                <c:pt idx="929">
                  <c:v>26.2</c:v>
                </c:pt>
                <c:pt idx="930">
                  <c:v>26.2</c:v>
                </c:pt>
                <c:pt idx="931">
                  <c:v>26.3</c:v>
                </c:pt>
                <c:pt idx="932">
                  <c:v>26.2</c:v>
                </c:pt>
                <c:pt idx="933">
                  <c:v>26.2</c:v>
                </c:pt>
                <c:pt idx="934">
                  <c:v>26.2</c:v>
                </c:pt>
                <c:pt idx="935">
                  <c:v>26.3</c:v>
                </c:pt>
                <c:pt idx="936">
                  <c:v>26.2</c:v>
                </c:pt>
                <c:pt idx="937">
                  <c:v>26.2</c:v>
                </c:pt>
                <c:pt idx="938">
                  <c:v>26.2</c:v>
                </c:pt>
                <c:pt idx="939">
                  <c:v>26.2</c:v>
                </c:pt>
                <c:pt idx="940">
                  <c:v>26.2</c:v>
                </c:pt>
                <c:pt idx="941">
                  <c:v>26.2</c:v>
                </c:pt>
                <c:pt idx="942">
                  <c:v>26.2</c:v>
                </c:pt>
                <c:pt idx="943">
                  <c:v>26.2</c:v>
                </c:pt>
                <c:pt idx="944">
                  <c:v>26.4</c:v>
                </c:pt>
                <c:pt idx="945">
                  <c:v>26.4</c:v>
                </c:pt>
                <c:pt idx="946">
                  <c:v>26.4</c:v>
                </c:pt>
                <c:pt idx="947">
                  <c:v>26.4</c:v>
                </c:pt>
                <c:pt idx="948">
                  <c:v>26.1</c:v>
                </c:pt>
                <c:pt idx="949">
                  <c:v>26.1</c:v>
                </c:pt>
                <c:pt idx="950">
                  <c:v>26.1</c:v>
                </c:pt>
                <c:pt idx="951">
                  <c:v>26.2</c:v>
                </c:pt>
                <c:pt idx="952">
                  <c:v>26.2</c:v>
                </c:pt>
                <c:pt idx="953">
                  <c:v>26.2</c:v>
                </c:pt>
                <c:pt idx="954">
                  <c:v>26.3</c:v>
                </c:pt>
                <c:pt idx="955">
                  <c:v>26.2</c:v>
                </c:pt>
                <c:pt idx="956">
                  <c:v>26.2</c:v>
                </c:pt>
                <c:pt idx="957">
                  <c:v>26.2</c:v>
                </c:pt>
                <c:pt idx="958">
                  <c:v>26.3</c:v>
                </c:pt>
                <c:pt idx="959">
                  <c:v>26.2</c:v>
                </c:pt>
                <c:pt idx="960">
                  <c:v>26.3</c:v>
                </c:pt>
                <c:pt idx="961">
                  <c:v>26.3</c:v>
                </c:pt>
                <c:pt idx="962">
                  <c:v>26.4</c:v>
                </c:pt>
                <c:pt idx="963">
                  <c:v>26.4</c:v>
                </c:pt>
                <c:pt idx="964">
                  <c:v>26.4</c:v>
                </c:pt>
                <c:pt idx="965">
                  <c:v>26.4</c:v>
                </c:pt>
                <c:pt idx="966">
                  <c:v>26.5</c:v>
                </c:pt>
                <c:pt idx="967">
                  <c:v>26.4</c:v>
                </c:pt>
                <c:pt idx="968">
                  <c:v>26.3</c:v>
                </c:pt>
                <c:pt idx="969">
                  <c:v>26.3</c:v>
                </c:pt>
                <c:pt idx="970">
                  <c:v>26.3</c:v>
                </c:pt>
                <c:pt idx="971">
                  <c:v>26.3</c:v>
                </c:pt>
                <c:pt idx="972">
                  <c:v>26.4</c:v>
                </c:pt>
                <c:pt idx="973">
                  <c:v>26.3</c:v>
                </c:pt>
                <c:pt idx="974">
                  <c:v>26.3</c:v>
                </c:pt>
                <c:pt idx="975">
                  <c:v>26.3</c:v>
                </c:pt>
                <c:pt idx="976">
                  <c:v>26.4</c:v>
                </c:pt>
                <c:pt idx="977">
                  <c:v>26.3</c:v>
                </c:pt>
                <c:pt idx="978">
                  <c:v>26.4</c:v>
                </c:pt>
                <c:pt idx="979">
                  <c:v>26.4</c:v>
                </c:pt>
                <c:pt idx="980">
                  <c:v>26.3</c:v>
                </c:pt>
                <c:pt idx="981">
                  <c:v>26.3</c:v>
                </c:pt>
                <c:pt idx="982">
                  <c:v>26.3</c:v>
                </c:pt>
                <c:pt idx="983">
                  <c:v>26.4</c:v>
                </c:pt>
                <c:pt idx="984">
                  <c:v>26.4</c:v>
                </c:pt>
                <c:pt idx="985">
                  <c:v>26.3</c:v>
                </c:pt>
                <c:pt idx="986">
                  <c:v>26.3</c:v>
                </c:pt>
                <c:pt idx="987">
                  <c:v>26.3</c:v>
                </c:pt>
                <c:pt idx="988">
                  <c:v>26.3</c:v>
                </c:pt>
                <c:pt idx="989">
                  <c:v>26.4</c:v>
                </c:pt>
                <c:pt idx="990">
                  <c:v>26.4</c:v>
                </c:pt>
                <c:pt idx="991">
                  <c:v>26.3</c:v>
                </c:pt>
                <c:pt idx="992">
                  <c:v>26.4</c:v>
                </c:pt>
                <c:pt idx="993">
                  <c:v>26.4</c:v>
                </c:pt>
                <c:pt idx="994">
                  <c:v>26.4</c:v>
                </c:pt>
                <c:pt idx="995">
                  <c:v>26.4</c:v>
                </c:pt>
                <c:pt idx="996">
                  <c:v>26.4</c:v>
                </c:pt>
                <c:pt idx="997">
                  <c:v>26.4</c:v>
                </c:pt>
                <c:pt idx="998">
                  <c:v>26.4</c:v>
                </c:pt>
                <c:pt idx="999">
                  <c:v>26.4</c:v>
                </c:pt>
                <c:pt idx="1000">
                  <c:v>26.4</c:v>
                </c:pt>
                <c:pt idx="1001">
                  <c:v>26.4</c:v>
                </c:pt>
                <c:pt idx="1002">
                  <c:v>26.4</c:v>
                </c:pt>
                <c:pt idx="1003">
                  <c:v>26.4</c:v>
                </c:pt>
                <c:pt idx="1004">
                  <c:v>26.4</c:v>
                </c:pt>
                <c:pt idx="1005">
                  <c:v>26.3</c:v>
                </c:pt>
                <c:pt idx="1006">
                  <c:v>26.5</c:v>
                </c:pt>
                <c:pt idx="1007">
                  <c:v>26.5</c:v>
                </c:pt>
                <c:pt idx="1008">
                  <c:v>26.4</c:v>
                </c:pt>
                <c:pt idx="1009">
                  <c:v>26.3</c:v>
                </c:pt>
                <c:pt idx="1010">
                  <c:v>26.5</c:v>
                </c:pt>
                <c:pt idx="1011">
                  <c:v>26.4</c:v>
                </c:pt>
                <c:pt idx="1012">
                  <c:v>26.4</c:v>
                </c:pt>
                <c:pt idx="1013">
                  <c:v>26.4</c:v>
                </c:pt>
                <c:pt idx="1014">
                  <c:v>26.4</c:v>
                </c:pt>
                <c:pt idx="1015">
                  <c:v>26.3</c:v>
                </c:pt>
                <c:pt idx="1016">
                  <c:v>26.4</c:v>
                </c:pt>
                <c:pt idx="1017">
                  <c:v>26.5</c:v>
                </c:pt>
                <c:pt idx="1018">
                  <c:v>26.3</c:v>
                </c:pt>
                <c:pt idx="1019">
                  <c:v>26.4</c:v>
                </c:pt>
                <c:pt idx="1020">
                  <c:v>26.4</c:v>
                </c:pt>
                <c:pt idx="1021">
                  <c:v>26.4</c:v>
                </c:pt>
                <c:pt idx="1022">
                  <c:v>26.4</c:v>
                </c:pt>
                <c:pt idx="1023">
                  <c:v>26.4</c:v>
                </c:pt>
                <c:pt idx="1024">
                  <c:v>26.4</c:v>
                </c:pt>
                <c:pt idx="1025">
                  <c:v>26.4</c:v>
                </c:pt>
                <c:pt idx="1026">
                  <c:v>26.4</c:v>
                </c:pt>
                <c:pt idx="1027">
                  <c:v>26.4</c:v>
                </c:pt>
                <c:pt idx="1028">
                  <c:v>26.3</c:v>
                </c:pt>
                <c:pt idx="1029">
                  <c:v>26.3</c:v>
                </c:pt>
                <c:pt idx="1030">
                  <c:v>26.4</c:v>
                </c:pt>
                <c:pt idx="1031">
                  <c:v>26.3</c:v>
                </c:pt>
                <c:pt idx="1032">
                  <c:v>26.3</c:v>
                </c:pt>
                <c:pt idx="1033">
                  <c:v>26.3</c:v>
                </c:pt>
                <c:pt idx="1034">
                  <c:v>26.4</c:v>
                </c:pt>
                <c:pt idx="1035">
                  <c:v>26.3</c:v>
                </c:pt>
                <c:pt idx="1036">
                  <c:v>26.4</c:v>
                </c:pt>
                <c:pt idx="1037">
                  <c:v>26.4</c:v>
                </c:pt>
                <c:pt idx="1038">
                  <c:v>26.3</c:v>
                </c:pt>
                <c:pt idx="1039">
                  <c:v>26.3</c:v>
                </c:pt>
                <c:pt idx="1040">
                  <c:v>26.4</c:v>
                </c:pt>
                <c:pt idx="1041">
                  <c:v>26.3</c:v>
                </c:pt>
                <c:pt idx="1042">
                  <c:v>26.2</c:v>
                </c:pt>
                <c:pt idx="1043">
                  <c:v>26.3</c:v>
                </c:pt>
                <c:pt idx="1044">
                  <c:v>26.2</c:v>
                </c:pt>
                <c:pt idx="1045">
                  <c:v>26.4</c:v>
                </c:pt>
                <c:pt idx="1046">
                  <c:v>26.4</c:v>
                </c:pt>
                <c:pt idx="1047">
                  <c:v>26.2</c:v>
                </c:pt>
                <c:pt idx="1048">
                  <c:v>26.4</c:v>
                </c:pt>
                <c:pt idx="1049">
                  <c:v>26.7</c:v>
                </c:pt>
                <c:pt idx="1050">
                  <c:v>26.7</c:v>
                </c:pt>
                <c:pt idx="1051">
                  <c:v>26.6</c:v>
                </c:pt>
                <c:pt idx="1052">
                  <c:v>26.6</c:v>
                </c:pt>
                <c:pt idx="1053">
                  <c:v>26.5</c:v>
                </c:pt>
                <c:pt idx="1054">
                  <c:v>26.5</c:v>
                </c:pt>
                <c:pt idx="1055">
                  <c:v>26.5</c:v>
                </c:pt>
                <c:pt idx="1056">
                  <c:v>26.5</c:v>
                </c:pt>
                <c:pt idx="1057">
                  <c:v>26.4</c:v>
                </c:pt>
                <c:pt idx="1058">
                  <c:v>26.4</c:v>
                </c:pt>
                <c:pt idx="1059">
                  <c:v>26.5</c:v>
                </c:pt>
                <c:pt idx="1060">
                  <c:v>26.6</c:v>
                </c:pt>
                <c:pt idx="1061">
                  <c:v>26.4</c:v>
                </c:pt>
                <c:pt idx="1062">
                  <c:v>26.5</c:v>
                </c:pt>
                <c:pt idx="1063">
                  <c:v>26.4</c:v>
                </c:pt>
                <c:pt idx="1064">
                  <c:v>26.4</c:v>
                </c:pt>
                <c:pt idx="1065">
                  <c:v>26.5</c:v>
                </c:pt>
                <c:pt idx="1066">
                  <c:v>26.4</c:v>
                </c:pt>
                <c:pt idx="1067">
                  <c:v>26.5</c:v>
                </c:pt>
                <c:pt idx="1068">
                  <c:v>26.5</c:v>
                </c:pt>
                <c:pt idx="1069">
                  <c:v>26.7</c:v>
                </c:pt>
                <c:pt idx="1070">
                  <c:v>26.4</c:v>
                </c:pt>
                <c:pt idx="1071">
                  <c:v>26.5</c:v>
                </c:pt>
                <c:pt idx="1072">
                  <c:v>26.3</c:v>
                </c:pt>
                <c:pt idx="1073">
                  <c:v>26.5</c:v>
                </c:pt>
                <c:pt idx="1074">
                  <c:v>26.4</c:v>
                </c:pt>
                <c:pt idx="1075">
                  <c:v>26.4</c:v>
                </c:pt>
                <c:pt idx="1076">
                  <c:v>26.7</c:v>
                </c:pt>
                <c:pt idx="1077">
                  <c:v>26.5</c:v>
                </c:pt>
                <c:pt idx="1078">
                  <c:v>26.5</c:v>
                </c:pt>
                <c:pt idx="1079">
                  <c:v>26.5</c:v>
                </c:pt>
                <c:pt idx="1080">
                  <c:v>26.5</c:v>
                </c:pt>
                <c:pt idx="1081">
                  <c:v>26.5</c:v>
                </c:pt>
                <c:pt idx="1082">
                  <c:v>26.4</c:v>
                </c:pt>
                <c:pt idx="1083">
                  <c:v>26.3</c:v>
                </c:pt>
                <c:pt idx="1084">
                  <c:v>26.4</c:v>
                </c:pt>
                <c:pt idx="1085">
                  <c:v>26.3</c:v>
                </c:pt>
                <c:pt idx="1086">
                  <c:v>26.2</c:v>
                </c:pt>
                <c:pt idx="1087">
                  <c:v>26.2</c:v>
                </c:pt>
                <c:pt idx="1088">
                  <c:v>26.4</c:v>
                </c:pt>
                <c:pt idx="1089">
                  <c:v>26.3</c:v>
                </c:pt>
                <c:pt idx="1090">
                  <c:v>26.2</c:v>
                </c:pt>
                <c:pt idx="1091">
                  <c:v>26.2</c:v>
                </c:pt>
                <c:pt idx="1092">
                  <c:v>26.4</c:v>
                </c:pt>
                <c:pt idx="1093">
                  <c:v>26.2</c:v>
                </c:pt>
                <c:pt idx="1094">
                  <c:v>26.4</c:v>
                </c:pt>
                <c:pt idx="1095">
                  <c:v>26.4</c:v>
                </c:pt>
                <c:pt idx="1096">
                  <c:v>26.4</c:v>
                </c:pt>
                <c:pt idx="1097">
                  <c:v>26.4</c:v>
                </c:pt>
                <c:pt idx="1098">
                  <c:v>26.5</c:v>
                </c:pt>
                <c:pt idx="1099">
                  <c:v>26.4</c:v>
                </c:pt>
                <c:pt idx="1100">
                  <c:v>26.7</c:v>
                </c:pt>
                <c:pt idx="1101">
                  <c:v>26.6</c:v>
                </c:pt>
                <c:pt idx="1102">
                  <c:v>26.7</c:v>
                </c:pt>
                <c:pt idx="1103">
                  <c:v>26.5</c:v>
                </c:pt>
                <c:pt idx="1104">
                  <c:v>26.5</c:v>
                </c:pt>
                <c:pt idx="1105">
                  <c:v>26.7</c:v>
                </c:pt>
                <c:pt idx="1106">
                  <c:v>26.5</c:v>
                </c:pt>
                <c:pt idx="1107">
                  <c:v>26.4</c:v>
                </c:pt>
                <c:pt idx="1108">
                  <c:v>26.5</c:v>
                </c:pt>
                <c:pt idx="1109">
                  <c:v>26.4</c:v>
                </c:pt>
                <c:pt idx="1110">
                  <c:v>26.4</c:v>
                </c:pt>
                <c:pt idx="1111">
                  <c:v>26.2</c:v>
                </c:pt>
                <c:pt idx="1112">
                  <c:v>26.4</c:v>
                </c:pt>
                <c:pt idx="1113">
                  <c:v>26.4</c:v>
                </c:pt>
                <c:pt idx="1114">
                  <c:v>26.5</c:v>
                </c:pt>
                <c:pt idx="1115">
                  <c:v>26.4</c:v>
                </c:pt>
                <c:pt idx="1116">
                  <c:v>26.5</c:v>
                </c:pt>
                <c:pt idx="1117">
                  <c:v>26.4</c:v>
                </c:pt>
                <c:pt idx="1118">
                  <c:v>26.5</c:v>
                </c:pt>
                <c:pt idx="1119">
                  <c:v>26.4</c:v>
                </c:pt>
                <c:pt idx="1120">
                  <c:v>26.5</c:v>
                </c:pt>
                <c:pt idx="1121">
                  <c:v>26.5</c:v>
                </c:pt>
                <c:pt idx="1122">
                  <c:v>26.4</c:v>
                </c:pt>
                <c:pt idx="1123">
                  <c:v>26.5</c:v>
                </c:pt>
                <c:pt idx="1124">
                  <c:v>26.5</c:v>
                </c:pt>
                <c:pt idx="1125">
                  <c:v>26.5</c:v>
                </c:pt>
                <c:pt idx="1126">
                  <c:v>26.5</c:v>
                </c:pt>
                <c:pt idx="1127">
                  <c:v>26.4</c:v>
                </c:pt>
                <c:pt idx="1128">
                  <c:v>26.4</c:v>
                </c:pt>
                <c:pt idx="1129">
                  <c:v>26.4</c:v>
                </c:pt>
                <c:pt idx="1130">
                  <c:v>26.3</c:v>
                </c:pt>
                <c:pt idx="1131">
                  <c:v>26.4</c:v>
                </c:pt>
                <c:pt idx="1132">
                  <c:v>26.5</c:v>
                </c:pt>
                <c:pt idx="1133">
                  <c:v>26.4</c:v>
                </c:pt>
                <c:pt idx="1134">
                  <c:v>26.4</c:v>
                </c:pt>
                <c:pt idx="1135">
                  <c:v>26.3</c:v>
                </c:pt>
                <c:pt idx="1136">
                  <c:v>26.3</c:v>
                </c:pt>
                <c:pt idx="1137">
                  <c:v>26.3</c:v>
                </c:pt>
                <c:pt idx="1138">
                  <c:v>26.4</c:v>
                </c:pt>
                <c:pt idx="1139">
                  <c:v>26.4</c:v>
                </c:pt>
                <c:pt idx="1140">
                  <c:v>26.4</c:v>
                </c:pt>
                <c:pt idx="1141">
                  <c:v>26.5</c:v>
                </c:pt>
                <c:pt idx="1142">
                  <c:v>26.4</c:v>
                </c:pt>
                <c:pt idx="1143">
                  <c:v>26.5</c:v>
                </c:pt>
                <c:pt idx="1144">
                  <c:v>26.4</c:v>
                </c:pt>
                <c:pt idx="1145">
                  <c:v>26.5</c:v>
                </c:pt>
                <c:pt idx="1146">
                  <c:v>26.5</c:v>
                </c:pt>
                <c:pt idx="1147">
                  <c:v>26.4</c:v>
                </c:pt>
                <c:pt idx="1148">
                  <c:v>26.5</c:v>
                </c:pt>
                <c:pt idx="1149">
                  <c:v>26.4</c:v>
                </c:pt>
                <c:pt idx="1150">
                  <c:v>26.5</c:v>
                </c:pt>
                <c:pt idx="1151">
                  <c:v>26.4</c:v>
                </c:pt>
                <c:pt idx="1152">
                  <c:v>26.3</c:v>
                </c:pt>
                <c:pt idx="1153">
                  <c:v>26.4</c:v>
                </c:pt>
                <c:pt idx="1154">
                  <c:v>26.4</c:v>
                </c:pt>
                <c:pt idx="1155">
                  <c:v>26.6</c:v>
                </c:pt>
                <c:pt idx="1156">
                  <c:v>26.5</c:v>
                </c:pt>
                <c:pt idx="1157">
                  <c:v>26.4</c:v>
                </c:pt>
                <c:pt idx="1158">
                  <c:v>26.4</c:v>
                </c:pt>
                <c:pt idx="1159">
                  <c:v>26.2</c:v>
                </c:pt>
                <c:pt idx="1160">
                  <c:v>26.2</c:v>
                </c:pt>
                <c:pt idx="1161">
                  <c:v>26.5</c:v>
                </c:pt>
                <c:pt idx="1162">
                  <c:v>26.7</c:v>
                </c:pt>
                <c:pt idx="1163">
                  <c:v>26.4</c:v>
                </c:pt>
                <c:pt idx="1164">
                  <c:v>26.6</c:v>
                </c:pt>
                <c:pt idx="1165">
                  <c:v>26.2</c:v>
                </c:pt>
                <c:pt idx="1166">
                  <c:v>26.3</c:v>
                </c:pt>
                <c:pt idx="1167">
                  <c:v>26.4</c:v>
                </c:pt>
                <c:pt idx="1168">
                  <c:v>26.5</c:v>
                </c:pt>
                <c:pt idx="1169">
                  <c:v>26.4</c:v>
                </c:pt>
                <c:pt idx="1170">
                  <c:v>26.7</c:v>
                </c:pt>
                <c:pt idx="1171">
                  <c:v>26.4</c:v>
                </c:pt>
                <c:pt idx="1172">
                  <c:v>26.6</c:v>
                </c:pt>
                <c:pt idx="1173">
                  <c:v>26.5</c:v>
                </c:pt>
                <c:pt idx="1174">
                  <c:v>26.5</c:v>
                </c:pt>
                <c:pt idx="1175">
                  <c:v>26.5</c:v>
                </c:pt>
                <c:pt idx="1176">
                  <c:v>26.5</c:v>
                </c:pt>
                <c:pt idx="1177">
                  <c:v>26.4</c:v>
                </c:pt>
                <c:pt idx="1178">
                  <c:v>26.4</c:v>
                </c:pt>
                <c:pt idx="1179">
                  <c:v>26.6</c:v>
                </c:pt>
                <c:pt idx="1180">
                  <c:v>26.4</c:v>
                </c:pt>
                <c:pt idx="1181">
                  <c:v>26.2</c:v>
                </c:pt>
                <c:pt idx="1182">
                  <c:v>26.4</c:v>
                </c:pt>
                <c:pt idx="1183">
                  <c:v>26.6</c:v>
                </c:pt>
                <c:pt idx="1184">
                  <c:v>26.4</c:v>
                </c:pt>
                <c:pt idx="1185">
                  <c:v>26.5</c:v>
                </c:pt>
                <c:pt idx="1186">
                  <c:v>26.5</c:v>
                </c:pt>
                <c:pt idx="1187">
                  <c:v>26.4</c:v>
                </c:pt>
                <c:pt idx="1188">
                  <c:v>26.4</c:v>
                </c:pt>
                <c:pt idx="1189">
                  <c:v>26.4</c:v>
                </c:pt>
                <c:pt idx="1190">
                  <c:v>26.2</c:v>
                </c:pt>
                <c:pt idx="1191">
                  <c:v>26.4</c:v>
                </c:pt>
                <c:pt idx="1192">
                  <c:v>26.5</c:v>
                </c:pt>
                <c:pt idx="1193">
                  <c:v>26.5</c:v>
                </c:pt>
                <c:pt idx="1194">
                  <c:v>26.5</c:v>
                </c:pt>
                <c:pt idx="1195">
                  <c:v>26.4</c:v>
                </c:pt>
                <c:pt idx="1196">
                  <c:v>26.5</c:v>
                </c:pt>
                <c:pt idx="1197">
                  <c:v>26.4</c:v>
                </c:pt>
                <c:pt idx="1198">
                  <c:v>26.5</c:v>
                </c:pt>
                <c:pt idx="1199">
                  <c:v>26.4</c:v>
                </c:pt>
                <c:pt idx="1200">
                  <c:v>26.3</c:v>
                </c:pt>
                <c:pt idx="1201">
                  <c:v>26.2</c:v>
                </c:pt>
                <c:pt idx="1202">
                  <c:v>26.4</c:v>
                </c:pt>
                <c:pt idx="1203">
                  <c:v>26.6</c:v>
                </c:pt>
                <c:pt idx="1204">
                  <c:v>26.4</c:v>
                </c:pt>
                <c:pt idx="1205">
                  <c:v>26.4</c:v>
                </c:pt>
                <c:pt idx="1206">
                  <c:v>26.4</c:v>
                </c:pt>
                <c:pt idx="1207">
                  <c:v>26.4</c:v>
                </c:pt>
                <c:pt idx="1208">
                  <c:v>26.3</c:v>
                </c:pt>
                <c:pt idx="1209">
                  <c:v>26.5</c:v>
                </c:pt>
                <c:pt idx="1210">
                  <c:v>26.3</c:v>
                </c:pt>
                <c:pt idx="1211">
                  <c:v>26.4</c:v>
                </c:pt>
                <c:pt idx="1212">
                  <c:v>26.4</c:v>
                </c:pt>
                <c:pt idx="1213">
                  <c:v>26.4</c:v>
                </c:pt>
                <c:pt idx="1214">
                  <c:v>26.2</c:v>
                </c:pt>
                <c:pt idx="1215">
                  <c:v>26.1</c:v>
                </c:pt>
                <c:pt idx="1216">
                  <c:v>26.4</c:v>
                </c:pt>
                <c:pt idx="1217">
                  <c:v>26.4</c:v>
                </c:pt>
                <c:pt idx="1218">
                  <c:v>26.5</c:v>
                </c:pt>
                <c:pt idx="1219">
                  <c:v>26.4</c:v>
                </c:pt>
                <c:pt idx="1220">
                  <c:v>26.4</c:v>
                </c:pt>
                <c:pt idx="1221">
                  <c:v>26.2</c:v>
                </c:pt>
                <c:pt idx="1222">
                  <c:v>26.2</c:v>
                </c:pt>
                <c:pt idx="1223">
                  <c:v>26.5</c:v>
                </c:pt>
                <c:pt idx="1224">
                  <c:v>26.4</c:v>
                </c:pt>
                <c:pt idx="1225">
                  <c:v>26.4</c:v>
                </c:pt>
                <c:pt idx="1226">
                  <c:v>26.4</c:v>
                </c:pt>
                <c:pt idx="1227">
                  <c:v>26.4</c:v>
                </c:pt>
                <c:pt idx="1228">
                  <c:v>26.4</c:v>
                </c:pt>
                <c:pt idx="1229">
                  <c:v>26.5</c:v>
                </c:pt>
                <c:pt idx="1230">
                  <c:v>26.3</c:v>
                </c:pt>
                <c:pt idx="1231">
                  <c:v>26.2</c:v>
                </c:pt>
                <c:pt idx="1232">
                  <c:v>26.5</c:v>
                </c:pt>
                <c:pt idx="1233">
                  <c:v>26.4</c:v>
                </c:pt>
                <c:pt idx="1234">
                  <c:v>26.5</c:v>
                </c:pt>
                <c:pt idx="1235">
                  <c:v>26.4</c:v>
                </c:pt>
                <c:pt idx="1236">
                  <c:v>26.4</c:v>
                </c:pt>
                <c:pt idx="1237">
                  <c:v>26.4</c:v>
                </c:pt>
                <c:pt idx="1238">
                  <c:v>26.3</c:v>
                </c:pt>
                <c:pt idx="1239">
                  <c:v>26.2</c:v>
                </c:pt>
                <c:pt idx="1240">
                  <c:v>26.4</c:v>
                </c:pt>
                <c:pt idx="1241">
                  <c:v>26.4</c:v>
                </c:pt>
                <c:pt idx="1242">
                  <c:v>26.5</c:v>
                </c:pt>
                <c:pt idx="1243">
                  <c:v>26.4</c:v>
                </c:pt>
                <c:pt idx="1244">
                  <c:v>26.2</c:v>
                </c:pt>
                <c:pt idx="1245">
                  <c:v>26.2</c:v>
                </c:pt>
                <c:pt idx="1246">
                  <c:v>26.5</c:v>
                </c:pt>
                <c:pt idx="1247">
                  <c:v>26.5</c:v>
                </c:pt>
                <c:pt idx="1248">
                  <c:v>26.5</c:v>
                </c:pt>
                <c:pt idx="1249">
                  <c:v>26.4</c:v>
                </c:pt>
                <c:pt idx="1250">
                  <c:v>26.4</c:v>
                </c:pt>
                <c:pt idx="1251">
                  <c:v>26.2</c:v>
                </c:pt>
                <c:pt idx="1252">
                  <c:v>26.3</c:v>
                </c:pt>
                <c:pt idx="1253">
                  <c:v>26.4</c:v>
                </c:pt>
                <c:pt idx="1254">
                  <c:v>26.4</c:v>
                </c:pt>
                <c:pt idx="1255">
                  <c:v>26.4</c:v>
                </c:pt>
                <c:pt idx="1256">
                  <c:v>26.4</c:v>
                </c:pt>
                <c:pt idx="1257">
                  <c:v>26.3</c:v>
                </c:pt>
                <c:pt idx="1258">
                  <c:v>26.4</c:v>
                </c:pt>
                <c:pt idx="1259">
                  <c:v>26.4</c:v>
                </c:pt>
                <c:pt idx="1260">
                  <c:v>26.4</c:v>
                </c:pt>
                <c:pt idx="1261">
                  <c:v>26.4</c:v>
                </c:pt>
                <c:pt idx="1262">
                  <c:v>26.5</c:v>
                </c:pt>
                <c:pt idx="1263">
                  <c:v>26.4</c:v>
                </c:pt>
                <c:pt idx="1264">
                  <c:v>26.3</c:v>
                </c:pt>
                <c:pt idx="1265">
                  <c:v>26.2</c:v>
                </c:pt>
                <c:pt idx="1266">
                  <c:v>26.4</c:v>
                </c:pt>
                <c:pt idx="1267">
                  <c:v>26.4</c:v>
                </c:pt>
                <c:pt idx="1268">
                  <c:v>26.4</c:v>
                </c:pt>
                <c:pt idx="1269">
                  <c:v>26.5</c:v>
                </c:pt>
                <c:pt idx="1270">
                  <c:v>26.4</c:v>
                </c:pt>
                <c:pt idx="1271">
                  <c:v>26.4</c:v>
                </c:pt>
                <c:pt idx="1272">
                  <c:v>26.4</c:v>
                </c:pt>
                <c:pt idx="1273">
                  <c:v>26.2</c:v>
                </c:pt>
                <c:pt idx="1274">
                  <c:v>26.4</c:v>
                </c:pt>
                <c:pt idx="1275">
                  <c:v>26.4</c:v>
                </c:pt>
                <c:pt idx="1276">
                  <c:v>26.4</c:v>
                </c:pt>
                <c:pt idx="1277">
                  <c:v>26.2</c:v>
                </c:pt>
                <c:pt idx="1278">
                  <c:v>26.3</c:v>
                </c:pt>
                <c:pt idx="1279">
                  <c:v>26.5</c:v>
                </c:pt>
                <c:pt idx="1280">
                  <c:v>26.5</c:v>
                </c:pt>
                <c:pt idx="1281">
                  <c:v>26.4</c:v>
                </c:pt>
                <c:pt idx="1282">
                  <c:v>26.4</c:v>
                </c:pt>
                <c:pt idx="1283">
                  <c:v>26.2</c:v>
                </c:pt>
                <c:pt idx="1284">
                  <c:v>26.3</c:v>
                </c:pt>
                <c:pt idx="1285">
                  <c:v>26.4</c:v>
                </c:pt>
                <c:pt idx="1286">
                  <c:v>26.4</c:v>
                </c:pt>
                <c:pt idx="1287">
                  <c:v>26.4</c:v>
                </c:pt>
                <c:pt idx="1288">
                  <c:v>26.3</c:v>
                </c:pt>
                <c:pt idx="1289">
                  <c:v>26.2</c:v>
                </c:pt>
                <c:pt idx="1290">
                  <c:v>26.5</c:v>
                </c:pt>
                <c:pt idx="1291">
                  <c:v>26.5</c:v>
                </c:pt>
                <c:pt idx="1292">
                  <c:v>26.5</c:v>
                </c:pt>
                <c:pt idx="1293">
                  <c:v>26.4</c:v>
                </c:pt>
                <c:pt idx="1294">
                  <c:v>26.2</c:v>
                </c:pt>
                <c:pt idx="1295">
                  <c:v>26.2</c:v>
                </c:pt>
                <c:pt idx="1296">
                  <c:v>26.4</c:v>
                </c:pt>
                <c:pt idx="1297">
                  <c:v>26.5</c:v>
                </c:pt>
                <c:pt idx="1298">
                  <c:v>26.5</c:v>
                </c:pt>
                <c:pt idx="1299">
                  <c:v>26.3</c:v>
                </c:pt>
                <c:pt idx="1300">
                  <c:v>26.2</c:v>
                </c:pt>
                <c:pt idx="1301">
                  <c:v>26.2</c:v>
                </c:pt>
                <c:pt idx="1302">
                  <c:v>26.2</c:v>
                </c:pt>
                <c:pt idx="1303">
                  <c:v>26.4</c:v>
                </c:pt>
                <c:pt idx="1304">
                  <c:v>26.3</c:v>
                </c:pt>
                <c:pt idx="1305">
                  <c:v>26.4</c:v>
                </c:pt>
                <c:pt idx="1306">
                  <c:v>26.3</c:v>
                </c:pt>
                <c:pt idx="1307">
                  <c:v>26.4</c:v>
                </c:pt>
                <c:pt idx="1308">
                  <c:v>26.5</c:v>
                </c:pt>
                <c:pt idx="1309">
                  <c:v>26.5</c:v>
                </c:pt>
                <c:pt idx="1310">
                  <c:v>26.4</c:v>
                </c:pt>
                <c:pt idx="1311">
                  <c:v>26.2</c:v>
                </c:pt>
                <c:pt idx="1312">
                  <c:v>26.2</c:v>
                </c:pt>
                <c:pt idx="1313">
                  <c:v>26.2</c:v>
                </c:pt>
                <c:pt idx="1314">
                  <c:v>26.2</c:v>
                </c:pt>
                <c:pt idx="1315">
                  <c:v>26.3</c:v>
                </c:pt>
                <c:pt idx="1316">
                  <c:v>26.4</c:v>
                </c:pt>
                <c:pt idx="1317">
                  <c:v>26.5</c:v>
                </c:pt>
                <c:pt idx="1318">
                  <c:v>26.5</c:v>
                </c:pt>
                <c:pt idx="1319">
                  <c:v>26.5</c:v>
                </c:pt>
                <c:pt idx="1320">
                  <c:v>26.4</c:v>
                </c:pt>
                <c:pt idx="1321">
                  <c:v>26.2</c:v>
                </c:pt>
                <c:pt idx="1322">
                  <c:v>26.3</c:v>
                </c:pt>
                <c:pt idx="1323">
                  <c:v>26.3</c:v>
                </c:pt>
                <c:pt idx="1324">
                  <c:v>26.3</c:v>
                </c:pt>
                <c:pt idx="1325">
                  <c:v>26.4</c:v>
                </c:pt>
                <c:pt idx="1326">
                  <c:v>26.5</c:v>
                </c:pt>
                <c:pt idx="1327">
                  <c:v>26.5</c:v>
                </c:pt>
                <c:pt idx="1328">
                  <c:v>26.4</c:v>
                </c:pt>
                <c:pt idx="1329">
                  <c:v>26.4</c:v>
                </c:pt>
                <c:pt idx="1330">
                  <c:v>26.3</c:v>
                </c:pt>
                <c:pt idx="1331">
                  <c:v>26.3</c:v>
                </c:pt>
                <c:pt idx="1332">
                  <c:v>26.2</c:v>
                </c:pt>
                <c:pt idx="1333">
                  <c:v>26.2</c:v>
                </c:pt>
                <c:pt idx="1334">
                  <c:v>26.4</c:v>
                </c:pt>
                <c:pt idx="1335">
                  <c:v>26.4</c:v>
                </c:pt>
                <c:pt idx="1336">
                  <c:v>26.3</c:v>
                </c:pt>
                <c:pt idx="1337">
                  <c:v>26.3</c:v>
                </c:pt>
                <c:pt idx="1338">
                  <c:v>26.2</c:v>
                </c:pt>
                <c:pt idx="1339">
                  <c:v>26.3</c:v>
                </c:pt>
                <c:pt idx="1340">
                  <c:v>26.3</c:v>
                </c:pt>
                <c:pt idx="1341">
                  <c:v>26.3</c:v>
                </c:pt>
                <c:pt idx="1342">
                  <c:v>26.4</c:v>
                </c:pt>
                <c:pt idx="1343">
                  <c:v>26.4</c:v>
                </c:pt>
                <c:pt idx="1344">
                  <c:v>26.4</c:v>
                </c:pt>
                <c:pt idx="1345">
                  <c:v>26.4</c:v>
                </c:pt>
                <c:pt idx="1346">
                  <c:v>26.4</c:v>
                </c:pt>
                <c:pt idx="1347">
                  <c:v>26.4</c:v>
                </c:pt>
                <c:pt idx="1348">
                  <c:v>26.4</c:v>
                </c:pt>
                <c:pt idx="1349">
                  <c:v>26.3</c:v>
                </c:pt>
                <c:pt idx="1350">
                  <c:v>26.3</c:v>
                </c:pt>
                <c:pt idx="1351">
                  <c:v>26.3</c:v>
                </c:pt>
                <c:pt idx="1352">
                  <c:v>26.3</c:v>
                </c:pt>
                <c:pt idx="1353">
                  <c:v>26.2</c:v>
                </c:pt>
                <c:pt idx="1354">
                  <c:v>26.4</c:v>
                </c:pt>
                <c:pt idx="1355">
                  <c:v>26.2</c:v>
                </c:pt>
                <c:pt idx="1356">
                  <c:v>26.2</c:v>
                </c:pt>
                <c:pt idx="1357">
                  <c:v>26.5</c:v>
                </c:pt>
                <c:pt idx="1358">
                  <c:v>26.4</c:v>
                </c:pt>
                <c:pt idx="1359">
                  <c:v>26.3</c:v>
                </c:pt>
                <c:pt idx="1360">
                  <c:v>26.2</c:v>
                </c:pt>
                <c:pt idx="1361">
                  <c:v>26.4</c:v>
                </c:pt>
                <c:pt idx="1362">
                  <c:v>26.5</c:v>
                </c:pt>
                <c:pt idx="1363">
                  <c:v>26.4</c:v>
                </c:pt>
                <c:pt idx="1364">
                  <c:v>26.4</c:v>
                </c:pt>
                <c:pt idx="1365">
                  <c:v>26.2</c:v>
                </c:pt>
                <c:pt idx="1366">
                  <c:v>26.2</c:v>
                </c:pt>
                <c:pt idx="1367">
                  <c:v>26.4</c:v>
                </c:pt>
                <c:pt idx="1368">
                  <c:v>26.4</c:v>
                </c:pt>
                <c:pt idx="1369">
                  <c:v>26.2</c:v>
                </c:pt>
                <c:pt idx="1370">
                  <c:v>26.1</c:v>
                </c:pt>
                <c:pt idx="1371">
                  <c:v>26.3</c:v>
                </c:pt>
                <c:pt idx="1372">
                  <c:v>26</c:v>
                </c:pt>
                <c:pt idx="1373">
                  <c:v>26.2</c:v>
                </c:pt>
                <c:pt idx="1374">
                  <c:v>26.1</c:v>
                </c:pt>
                <c:pt idx="1375">
                  <c:v>26.1</c:v>
                </c:pt>
                <c:pt idx="1376">
                  <c:v>26.1</c:v>
                </c:pt>
                <c:pt idx="1377">
                  <c:v>26.2</c:v>
                </c:pt>
                <c:pt idx="1378">
                  <c:v>26.1</c:v>
                </c:pt>
                <c:pt idx="1379">
                  <c:v>26.2</c:v>
                </c:pt>
                <c:pt idx="1380">
                  <c:v>26.3</c:v>
                </c:pt>
                <c:pt idx="1381">
                  <c:v>26.2</c:v>
                </c:pt>
                <c:pt idx="1382">
                  <c:v>26.1</c:v>
                </c:pt>
                <c:pt idx="1383">
                  <c:v>25.9</c:v>
                </c:pt>
                <c:pt idx="1384">
                  <c:v>26.3</c:v>
                </c:pt>
                <c:pt idx="1385">
                  <c:v>26.2</c:v>
                </c:pt>
                <c:pt idx="1386">
                  <c:v>26.2</c:v>
                </c:pt>
                <c:pt idx="1387">
                  <c:v>26.1</c:v>
                </c:pt>
                <c:pt idx="1388">
                  <c:v>26.1</c:v>
                </c:pt>
                <c:pt idx="1389">
                  <c:v>26</c:v>
                </c:pt>
                <c:pt idx="1390">
                  <c:v>26.1</c:v>
                </c:pt>
                <c:pt idx="1391">
                  <c:v>26.1</c:v>
                </c:pt>
                <c:pt idx="1392">
                  <c:v>26.1</c:v>
                </c:pt>
                <c:pt idx="1393">
                  <c:v>26.1</c:v>
                </c:pt>
                <c:pt idx="1394">
                  <c:v>26.1</c:v>
                </c:pt>
                <c:pt idx="1395">
                  <c:v>26.1</c:v>
                </c:pt>
                <c:pt idx="1396">
                  <c:v>26.1</c:v>
                </c:pt>
                <c:pt idx="1397">
                  <c:v>26.2</c:v>
                </c:pt>
                <c:pt idx="1398">
                  <c:v>26</c:v>
                </c:pt>
                <c:pt idx="1399">
                  <c:v>26.1</c:v>
                </c:pt>
                <c:pt idx="1400">
                  <c:v>26.1</c:v>
                </c:pt>
                <c:pt idx="1401">
                  <c:v>26.1</c:v>
                </c:pt>
                <c:pt idx="1402">
                  <c:v>26.1</c:v>
                </c:pt>
                <c:pt idx="1403">
                  <c:v>26.3</c:v>
                </c:pt>
                <c:pt idx="1404">
                  <c:v>26.2</c:v>
                </c:pt>
                <c:pt idx="1405">
                  <c:v>26.2</c:v>
                </c:pt>
                <c:pt idx="1406">
                  <c:v>26</c:v>
                </c:pt>
                <c:pt idx="1407">
                  <c:v>26.1</c:v>
                </c:pt>
                <c:pt idx="1408">
                  <c:v>26.1</c:v>
                </c:pt>
                <c:pt idx="1409">
                  <c:v>26.1</c:v>
                </c:pt>
                <c:pt idx="1410">
                  <c:v>26.1</c:v>
                </c:pt>
                <c:pt idx="1411">
                  <c:v>26.2</c:v>
                </c:pt>
                <c:pt idx="1412">
                  <c:v>26.2</c:v>
                </c:pt>
                <c:pt idx="1413">
                  <c:v>26.1</c:v>
                </c:pt>
                <c:pt idx="1414">
                  <c:v>26.1</c:v>
                </c:pt>
                <c:pt idx="1415">
                  <c:v>26.1</c:v>
                </c:pt>
                <c:pt idx="1416">
                  <c:v>26.2</c:v>
                </c:pt>
                <c:pt idx="1417">
                  <c:v>26.1</c:v>
                </c:pt>
                <c:pt idx="1418">
                  <c:v>26.1</c:v>
                </c:pt>
                <c:pt idx="1419">
                  <c:v>26.1</c:v>
                </c:pt>
                <c:pt idx="1420">
                  <c:v>26.1</c:v>
                </c:pt>
                <c:pt idx="1421">
                  <c:v>26.2</c:v>
                </c:pt>
                <c:pt idx="1422">
                  <c:v>26.2</c:v>
                </c:pt>
                <c:pt idx="1423">
                  <c:v>26.1</c:v>
                </c:pt>
                <c:pt idx="1424">
                  <c:v>26.1</c:v>
                </c:pt>
                <c:pt idx="1425">
                  <c:v>26.1</c:v>
                </c:pt>
                <c:pt idx="1426">
                  <c:v>26.1</c:v>
                </c:pt>
                <c:pt idx="1427">
                  <c:v>26</c:v>
                </c:pt>
                <c:pt idx="1428">
                  <c:v>26</c:v>
                </c:pt>
                <c:pt idx="1429">
                  <c:v>26.1</c:v>
                </c:pt>
                <c:pt idx="1430">
                  <c:v>26.1</c:v>
                </c:pt>
                <c:pt idx="1431">
                  <c:v>26.1</c:v>
                </c:pt>
                <c:pt idx="1432">
                  <c:v>26.1</c:v>
                </c:pt>
                <c:pt idx="1433">
                  <c:v>26.1</c:v>
                </c:pt>
                <c:pt idx="1434">
                  <c:v>26.1</c:v>
                </c:pt>
                <c:pt idx="1435">
                  <c:v>26.2</c:v>
                </c:pt>
                <c:pt idx="1436">
                  <c:v>26.2</c:v>
                </c:pt>
                <c:pt idx="1437">
                  <c:v>26.2</c:v>
                </c:pt>
                <c:pt idx="1438">
                  <c:v>26.1</c:v>
                </c:pt>
                <c:pt idx="1439">
                  <c:v>26.1</c:v>
                </c:pt>
                <c:pt idx="1440">
                  <c:v>26</c:v>
                </c:pt>
                <c:pt idx="1441">
                  <c:v>26.1</c:v>
                </c:pt>
                <c:pt idx="1442">
                  <c:v>26.1</c:v>
                </c:pt>
                <c:pt idx="1443">
                  <c:v>26.1</c:v>
                </c:pt>
                <c:pt idx="1444">
                  <c:v>26</c:v>
                </c:pt>
                <c:pt idx="1445">
                  <c:v>25.9</c:v>
                </c:pt>
                <c:pt idx="1446">
                  <c:v>25.9</c:v>
                </c:pt>
                <c:pt idx="1447">
                  <c:v>26.1</c:v>
                </c:pt>
                <c:pt idx="1448">
                  <c:v>26.1</c:v>
                </c:pt>
                <c:pt idx="1449">
                  <c:v>26.2</c:v>
                </c:pt>
                <c:pt idx="1450">
                  <c:v>26</c:v>
                </c:pt>
                <c:pt idx="1451">
                  <c:v>26</c:v>
                </c:pt>
                <c:pt idx="1452">
                  <c:v>25.9</c:v>
                </c:pt>
                <c:pt idx="1453">
                  <c:v>26.1</c:v>
                </c:pt>
                <c:pt idx="1454">
                  <c:v>26.1</c:v>
                </c:pt>
                <c:pt idx="1455">
                  <c:v>26.1</c:v>
                </c:pt>
                <c:pt idx="1456">
                  <c:v>26.2</c:v>
                </c:pt>
                <c:pt idx="1457">
                  <c:v>26.1</c:v>
                </c:pt>
                <c:pt idx="1458">
                  <c:v>26.1</c:v>
                </c:pt>
                <c:pt idx="1459">
                  <c:v>26.1</c:v>
                </c:pt>
                <c:pt idx="1460">
                  <c:v>26</c:v>
                </c:pt>
                <c:pt idx="1461">
                  <c:v>26.1</c:v>
                </c:pt>
                <c:pt idx="1462">
                  <c:v>26.1</c:v>
                </c:pt>
                <c:pt idx="1463">
                  <c:v>26.2</c:v>
                </c:pt>
                <c:pt idx="1464">
                  <c:v>26.1</c:v>
                </c:pt>
                <c:pt idx="1465">
                  <c:v>26.1</c:v>
                </c:pt>
                <c:pt idx="1466">
                  <c:v>26</c:v>
                </c:pt>
                <c:pt idx="1467">
                  <c:v>26.2</c:v>
                </c:pt>
                <c:pt idx="1468">
                  <c:v>25.9</c:v>
                </c:pt>
                <c:pt idx="1469">
                  <c:v>26.1</c:v>
                </c:pt>
                <c:pt idx="1470">
                  <c:v>26.1</c:v>
                </c:pt>
                <c:pt idx="1471">
                  <c:v>26.1</c:v>
                </c:pt>
                <c:pt idx="1472">
                  <c:v>26.1</c:v>
                </c:pt>
                <c:pt idx="1473">
                  <c:v>26</c:v>
                </c:pt>
                <c:pt idx="1474">
                  <c:v>26</c:v>
                </c:pt>
                <c:pt idx="1475">
                  <c:v>26</c:v>
                </c:pt>
                <c:pt idx="1476">
                  <c:v>26.1</c:v>
                </c:pt>
                <c:pt idx="1477">
                  <c:v>25.9</c:v>
                </c:pt>
                <c:pt idx="1478">
                  <c:v>26</c:v>
                </c:pt>
                <c:pt idx="1479">
                  <c:v>26.1</c:v>
                </c:pt>
                <c:pt idx="1480">
                  <c:v>26</c:v>
                </c:pt>
                <c:pt idx="1481">
                  <c:v>26</c:v>
                </c:pt>
                <c:pt idx="1482">
                  <c:v>26</c:v>
                </c:pt>
                <c:pt idx="1483">
                  <c:v>26.1</c:v>
                </c:pt>
                <c:pt idx="1484">
                  <c:v>26.1</c:v>
                </c:pt>
                <c:pt idx="1485">
                  <c:v>26.1</c:v>
                </c:pt>
                <c:pt idx="1486">
                  <c:v>26.1</c:v>
                </c:pt>
                <c:pt idx="1487">
                  <c:v>26.1</c:v>
                </c:pt>
                <c:pt idx="1488">
                  <c:v>26.1</c:v>
                </c:pt>
                <c:pt idx="1489">
                  <c:v>26.1</c:v>
                </c:pt>
                <c:pt idx="1490">
                  <c:v>26</c:v>
                </c:pt>
                <c:pt idx="1491">
                  <c:v>26.1</c:v>
                </c:pt>
                <c:pt idx="1492">
                  <c:v>26.1</c:v>
                </c:pt>
                <c:pt idx="1493">
                  <c:v>26.1</c:v>
                </c:pt>
                <c:pt idx="1494">
                  <c:v>26</c:v>
                </c:pt>
                <c:pt idx="1495">
                  <c:v>26</c:v>
                </c:pt>
                <c:pt idx="1496">
                  <c:v>25.9</c:v>
                </c:pt>
                <c:pt idx="1497">
                  <c:v>26</c:v>
                </c:pt>
                <c:pt idx="1498">
                  <c:v>26</c:v>
                </c:pt>
                <c:pt idx="1499">
                  <c:v>26</c:v>
                </c:pt>
                <c:pt idx="1500">
                  <c:v>26</c:v>
                </c:pt>
                <c:pt idx="1501">
                  <c:v>26.1</c:v>
                </c:pt>
                <c:pt idx="1502">
                  <c:v>26.1</c:v>
                </c:pt>
                <c:pt idx="1503">
                  <c:v>26.1</c:v>
                </c:pt>
                <c:pt idx="1504">
                  <c:v>26.1</c:v>
                </c:pt>
                <c:pt idx="1505">
                  <c:v>26.2</c:v>
                </c:pt>
                <c:pt idx="1506">
                  <c:v>26.1</c:v>
                </c:pt>
                <c:pt idx="1507">
                  <c:v>26.1</c:v>
                </c:pt>
                <c:pt idx="1508">
                  <c:v>26.2</c:v>
                </c:pt>
                <c:pt idx="1509">
                  <c:v>26.2</c:v>
                </c:pt>
                <c:pt idx="1510">
                  <c:v>26.1</c:v>
                </c:pt>
                <c:pt idx="1511">
                  <c:v>26.2</c:v>
                </c:pt>
                <c:pt idx="1512">
                  <c:v>26.2</c:v>
                </c:pt>
                <c:pt idx="1513">
                  <c:v>26.1</c:v>
                </c:pt>
                <c:pt idx="1514">
                  <c:v>26.2</c:v>
                </c:pt>
                <c:pt idx="1515">
                  <c:v>26.2</c:v>
                </c:pt>
                <c:pt idx="1516">
                  <c:v>26.1</c:v>
                </c:pt>
                <c:pt idx="1517">
                  <c:v>26.2</c:v>
                </c:pt>
                <c:pt idx="1518">
                  <c:v>26.2</c:v>
                </c:pt>
                <c:pt idx="1519">
                  <c:v>26.1</c:v>
                </c:pt>
                <c:pt idx="1520">
                  <c:v>26.2</c:v>
                </c:pt>
                <c:pt idx="1521">
                  <c:v>26.1</c:v>
                </c:pt>
                <c:pt idx="1522">
                  <c:v>26.2</c:v>
                </c:pt>
                <c:pt idx="1523">
                  <c:v>26.2</c:v>
                </c:pt>
                <c:pt idx="1524">
                  <c:v>26.1</c:v>
                </c:pt>
                <c:pt idx="1525">
                  <c:v>26.1</c:v>
                </c:pt>
                <c:pt idx="1526">
                  <c:v>26.2</c:v>
                </c:pt>
                <c:pt idx="1527">
                  <c:v>26.2</c:v>
                </c:pt>
                <c:pt idx="1528">
                  <c:v>26.2</c:v>
                </c:pt>
                <c:pt idx="1529">
                  <c:v>26.2</c:v>
                </c:pt>
                <c:pt idx="1530">
                  <c:v>26.1</c:v>
                </c:pt>
                <c:pt idx="1531">
                  <c:v>26.2</c:v>
                </c:pt>
                <c:pt idx="1532">
                  <c:v>26.2</c:v>
                </c:pt>
                <c:pt idx="1533">
                  <c:v>26.2</c:v>
                </c:pt>
                <c:pt idx="1534">
                  <c:v>26.2</c:v>
                </c:pt>
                <c:pt idx="1535">
                  <c:v>26.1</c:v>
                </c:pt>
                <c:pt idx="1536">
                  <c:v>26.2</c:v>
                </c:pt>
                <c:pt idx="1537">
                  <c:v>26.2</c:v>
                </c:pt>
                <c:pt idx="1538">
                  <c:v>26.2</c:v>
                </c:pt>
                <c:pt idx="1539">
                  <c:v>26.2</c:v>
                </c:pt>
                <c:pt idx="1540">
                  <c:v>26.2</c:v>
                </c:pt>
                <c:pt idx="1541">
                  <c:v>26.3</c:v>
                </c:pt>
                <c:pt idx="1542">
                  <c:v>26.3</c:v>
                </c:pt>
                <c:pt idx="1543">
                  <c:v>26.3</c:v>
                </c:pt>
                <c:pt idx="1544">
                  <c:v>26.2</c:v>
                </c:pt>
                <c:pt idx="1545">
                  <c:v>26.1</c:v>
                </c:pt>
                <c:pt idx="1546">
                  <c:v>26.2</c:v>
                </c:pt>
                <c:pt idx="1547">
                  <c:v>26.2</c:v>
                </c:pt>
                <c:pt idx="1548">
                  <c:v>26.2</c:v>
                </c:pt>
                <c:pt idx="1549">
                  <c:v>26.2</c:v>
                </c:pt>
                <c:pt idx="1550">
                  <c:v>26.2</c:v>
                </c:pt>
                <c:pt idx="1551">
                  <c:v>26.2</c:v>
                </c:pt>
                <c:pt idx="1552">
                  <c:v>26.2</c:v>
                </c:pt>
                <c:pt idx="1553">
                  <c:v>26.2</c:v>
                </c:pt>
                <c:pt idx="1554">
                  <c:v>26.2</c:v>
                </c:pt>
                <c:pt idx="1555">
                  <c:v>26.3</c:v>
                </c:pt>
                <c:pt idx="1556">
                  <c:v>26.2</c:v>
                </c:pt>
                <c:pt idx="1557">
                  <c:v>26.2</c:v>
                </c:pt>
                <c:pt idx="1558">
                  <c:v>26.3</c:v>
                </c:pt>
                <c:pt idx="1559">
                  <c:v>26.3</c:v>
                </c:pt>
                <c:pt idx="1560">
                  <c:v>26.2</c:v>
                </c:pt>
                <c:pt idx="1561">
                  <c:v>26.3</c:v>
                </c:pt>
                <c:pt idx="1562">
                  <c:v>26.3</c:v>
                </c:pt>
                <c:pt idx="1563">
                  <c:v>26.4</c:v>
                </c:pt>
                <c:pt idx="1564">
                  <c:v>26.2</c:v>
                </c:pt>
                <c:pt idx="1565">
                  <c:v>26.3</c:v>
                </c:pt>
                <c:pt idx="1566">
                  <c:v>26.4</c:v>
                </c:pt>
                <c:pt idx="1567">
                  <c:v>26.2</c:v>
                </c:pt>
                <c:pt idx="1568">
                  <c:v>26.4</c:v>
                </c:pt>
                <c:pt idx="1569">
                  <c:v>26.3</c:v>
                </c:pt>
                <c:pt idx="1570">
                  <c:v>26.2</c:v>
                </c:pt>
                <c:pt idx="1571">
                  <c:v>26.3</c:v>
                </c:pt>
                <c:pt idx="1572">
                  <c:v>26.3</c:v>
                </c:pt>
                <c:pt idx="1573">
                  <c:v>26.2</c:v>
                </c:pt>
                <c:pt idx="1574">
                  <c:v>26.4</c:v>
                </c:pt>
                <c:pt idx="1575">
                  <c:v>26.3</c:v>
                </c:pt>
                <c:pt idx="1576">
                  <c:v>26.3</c:v>
                </c:pt>
                <c:pt idx="1577">
                  <c:v>26.2</c:v>
                </c:pt>
                <c:pt idx="1578">
                  <c:v>26.2</c:v>
                </c:pt>
                <c:pt idx="1579">
                  <c:v>26.3</c:v>
                </c:pt>
                <c:pt idx="1580">
                  <c:v>26.3</c:v>
                </c:pt>
                <c:pt idx="1581">
                  <c:v>26.3</c:v>
                </c:pt>
                <c:pt idx="1582">
                  <c:v>26.4</c:v>
                </c:pt>
                <c:pt idx="1583">
                  <c:v>26.3</c:v>
                </c:pt>
                <c:pt idx="1584">
                  <c:v>26.2</c:v>
                </c:pt>
                <c:pt idx="1585">
                  <c:v>26.2</c:v>
                </c:pt>
                <c:pt idx="1586">
                  <c:v>26.2</c:v>
                </c:pt>
                <c:pt idx="1587">
                  <c:v>26.3</c:v>
                </c:pt>
                <c:pt idx="1588">
                  <c:v>26.5</c:v>
                </c:pt>
                <c:pt idx="1589">
                  <c:v>26.4</c:v>
                </c:pt>
                <c:pt idx="1590">
                  <c:v>26.3</c:v>
                </c:pt>
                <c:pt idx="1591">
                  <c:v>26.3</c:v>
                </c:pt>
                <c:pt idx="1592">
                  <c:v>26.5</c:v>
                </c:pt>
                <c:pt idx="1593">
                  <c:v>26.2</c:v>
                </c:pt>
                <c:pt idx="1594">
                  <c:v>26.4</c:v>
                </c:pt>
                <c:pt idx="1595">
                  <c:v>26.4</c:v>
                </c:pt>
                <c:pt idx="1596">
                  <c:v>26.3</c:v>
                </c:pt>
                <c:pt idx="1597">
                  <c:v>26.4</c:v>
                </c:pt>
                <c:pt idx="1598">
                  <c:v>26.7</c:v>
                </c:pt>
                <c:pt idx="1599">
                  <c:v>26.4</c:v>
                </c:pt>
                <c:pt idx="1600">
                  <c:v>26.4</c:v>
                </c:pt>
                <c:pt idx="1601">
                  <c:v>26.4</c:v>
                </c:pt>
                <c:pt idx="1602">
                  <c:v>26.3</c:v>
                </c:pt>
                <c:pt idx="1603">
                  <c:v>26.5</c:v>
                </c:pt>
                <c:pt idx="1604">
                  <c:v>26.4</c:v>
                </c:pt>
                <c:pt idx="1605">
                  <c:v>26.2</c:v>
                </c:pt>
                <c:pt idx="1606">
                  <c:v>26.2</c:v>
                </c:pt>
                <c:pt idx="1607">
                  <c:v>26.3</c:v>
                </c:pt>
                <c:pt idx="1608">
                  <c:v>26.3</c:v>
                </c:pt>
                <c:pt idx="1609">
                  <c:v>26.4</c:v>
                </c:pt>
                <c:pt idx="1610">
                  <c:v>26.5</c:v>
                </c:pt>
                <c:pt idx="1611">
                  <c:v>26.3</c:v>
                </c:pt>
                <c:pt idx="1612">
                  <c:v>26.4</c:v>
                </c:pt>
                <c:pt idx="1613">
                  <c:v>26.2</c:v>
                </c:pt>
                <c:pt idx="1614">
                  <c:v>26.4</c:v>
                </c:pt>
                <c:pt idx="1615">
                  <c:v>26.4</c:v>
                </c:pt>
                <c:pt idx="1616">
                  <c:v>26.2</c:v>
                </c:pt>
                <c:pt idx="1617">
                  <c:v>26.4</c:v>
                </c:pt>
                <c:pt idx="1618">
                  <c:v>26.6</c:v>
                </c:pt>
                <c:pt idx="1619">
                  <c:v>26.4</c:v>
                </c:pt>
                <c:pt idx="1620">
                  <c:v>26.5</c:v>
                </c:pt>
                <c:pt idx="1621">
                  <c:v>26.4</c:v>
                </c:pt>
                <c:pt idx="1622">
                  <c:v>26.5</c:v>
                </c:pt>
                <c:pt idx="1623">
                  <c:v>26.4</c:v>
                </c:pt>
                <c:pt idx="1624">
                  <c:v>26.5</c:v>
                </c:pt>
                <c:pt idx="1625">
                  <c:v>26.6</c:v>
                </c:pt>
                <c:pt idx="1626">
                  <c:v>26.4</c:v>
                </c:pt>
                <c:pt idx="1627">
                  <c:v>26.2</c:v>
                </c:pt>
                <c:pt idx="1628">
                  <c:v>26.3</c:v>
                </c:pt>
                <c:pt idx="1629">
                  <c:v>26.2</c:v>
                </c:pt>
                <c:pt idx="1630">
                  <c:v>26.4</c:v>
                </c:pt>
                <c:pt idx="1631">
                  <c:v>26.5</c:v>
                </c:pt>
                <c:pt idx="1632">
                  <c:v>26.4</c:v>
                </c:pt>
                <c:pt idx="1633">
                  <c:v>26.5</c:v>
                </c:pt>
                <c:pt idx="1634">
                  <c:v>26.4</c:v>
                </c:pt>
                <c:pt idx="1635">
                  <c:v>26.5</c:v>
                </c:pt>
                <c:pt idx="1636">
                  <c:v>26.5</c:v>
                </c:pt>
                <c:pt idx="1637">
                  <c:v>26.5</c:v>
                </c:pt>
                <c:pt idx="1638">
                  <c:v>26.4</c:v>
                </c:pt>
                <c:pt idx="1639">
                  <c:v>26.3</c:v>
                </c:pt>
                <c:pt idx="1640">
                  <c:v>26.5</c:v>
                </c:pt>
                <c:pt idx="1641">
                  <c:v>26.4</c:v>
                </c:pt>
                <c:pt idx="1642">
                  <c:v>26.7</c:v>
                </c:pt>
                <c:pt idx="1643">
                  <c:v>26.5</c:v>
                </c:pt>
                <c:pt idx="1644">
                  <c:v>26.5</c:v>
                </c:pt>
                <c:pt idx="1645">
                  <c:v>26.4</c:v>
                </c:pt>
                <c:pt idx="1646">
                  <c:v>26.4</c:v>
                </c:pt>
                <c:pt idx="1647">
                  <c:v>26.4</c:v>
                </c:pt>
                <c:pt idx="1648">
                  <c:v>26.5</c:v>
                </c:pt>
                <c:pt idx="1649">
                  <c:v>26.8</c:v>
                </c:pt>
                <c:pt idx="1650">
                  <c:v>26.5</c:v>
                </c:pt>
                <c:pt idx="1651">
                  <c:v>26.5</c:v>
                </c:pt>
                <c:pt idx="1652">
                  <c:v>26.4</c:v>
                </c:pt>
                <c:pt idx="1653">
                  <c:v>26.3</c:v>
                </c:pt>
                <c:pt idx="1654">
                  <c:v>26.4</c:v>
                </c:pt>
                <c:pt idx="1655">
                  <c:v>26.5</c:v>
                </c:pt>
                <c:pt idx="1656">
                  <c:v>26.4</c:v>
                </c:pt>
                <c:pt idx="1657">
                  <c:v>26.4</c:v>
                </c:pt>
                <c:pt idx="1658">
                  <c:v>26.3</c:v>
                </c:pt>
                <c:pt idx="1659">
                  <c:v>26.4</c:v>
                </c:pt>
                <c:pt idx="1660">
                  <c:v>26.3</c:v>
                </c:pt>
                <c:pt idx="1661">
                  <c:v>26.7</c:v>
                </c:pt>
                <c:pt idx="1662">
                  <c:v>26.5</c:v>
                </c:pt>
                <c:pt idx="1663">
                  <c:v>26.4</c:v>
                </c:pt>
                <c:pt idx="1664">
                  <c:v>26.3</c:v>
                </c:pt>
                <c:pt idx="1665">
                  <c:v>26.3</c:v>
                </c:pt>
                <c:pt idx="1666">
                  <c:v>26.4</c:v>
                </c:pt>
                <c:pt idx="1667">
                  <c:v>26.5</c:v>
                </c:pt>
                <c:pt idx="1668">
                  <c:v>26.2</c:v>
                </c:pt>
                <c:pt idx="1669">
                  <c:v>26.4</c:v>
                </c:pt>
                <c:pt idx="1670">
                  <c:v>26.2</c:v>
                </c:pt>
                <c:pt idx="1671">
                  <c:v>26.2</c:v>
                </c:pt>
                <c:pt idx="1672">
                  <c:v>26.3</c:v>
                </c:pt>
                <c:pt idx="1673">
                  <c:v>26.3</c:v>
                </c:pt>
                <c:pt idx="1674">
                  <c:v>26.3</c:v>
                </c:pt>
                <c:pt idx="1675">
                  <c:v>26.4</c:v>
                </c:pt>
                <c:pt idx="1676">
                  <c:v>26.4</c:v>
                </c:pt>
                <c:pt idx="1677">
                  <c:v>26.4</c:v>
                </c:pt>
                <c:pt idx="1678">
                  <c:v>26.3</c:v>
                </c:pt>
                <c:pt idx="1679">
                  <c:v>26.4</c:v>
                </c:pt>
                <c:pt idx="1680">
                  <c:v>26.5</c:v>
                </c:pt>
                <c:pt idx="1681">
                  <c:v>26.4</c:v>
                </c:pt>
                <c:pt idx="1682">
                  <c:v>26.4</c:v>
                </c:pt>
                <c:pt idx="1683">
                  <c:v>26.4</c:v>
                </c:pt>
                <c:pt idx="1684">
                  <c:v>26.4</c:v>
                </c:pt>
                <c:pt idx="1685">
                  <c:v>26.5</c:v>
                </c:pt>
                <c:pt idx="1686">
                  <c:v>26.4</c:v>
                </c:pt>
                <c:pt idx="1687">
                  <c:v>26.5</c:v>
                </c:pt>
                <c:pt idx="1688">
                  <c:v>26.4</c:v>
                </c:pt>
                <c:pt idx="1689">
                  <c:v>26.4</c:v>
                </c:pt>
                <c:pt idx="1690">
                  <c:v>26.4</c:v>
                </c:pt>
                <c:pt idx="1691">
                  <c:v>26.3</c:v>
                </c:pt>
                <c:pt idx="1692">
                  <c:v>26.4</c:v>
                </c:pt>
                <c:pt idx="1693">
                  <c:v>26.4</c:v>
                </c:pt>
                <c:pt idx="1694">
                  <c:v>26.4</c:v>
                </c:pt>
                <c:pt idx="1695">
                  <c:v>26.4</c:v>
                </c:pt>
                <c:pt idx="1696">
                  <c:v>26.5</c:v>
                </c:pt>
                <c:pt idx="1697">
                  <c:v>26.4</c:v>
                </c:pt>
                <c:pt idx="1698">
                  <c:v>26.5</c:v>
                </c:pt>
                <c:pt idx="1699">
                  <c:v>26.4</c:v>
                </c:pt>
                <c:pt idx="1700">
                  <c:v>26.5</c:v>
                </c:pt>
                <c:pt idx="1701">
                  <c:v>26.4</c:v>
                </c:pt>
                <c:pt idx="1702">
                  <c:v>26.5</c:v>
                </c:pt>
                <c:pt idx="1703">
                  <c:v>26.4</c:v>
                </c:pt>
                <c:pt idx="1704">
                  <c:v>26.4</c:v>
                </c:pt>
                <c:pt idx="1705">
                  <c:v>26.4</c:v>
                </c:pt>
                <c:pt idx="1706">
                  <c:v>26.4</c:v>
                </c:pt>
                <c:pt idx="1707">
                  <c:v>26.5</c:v>
                </c:pt>
                <c:pt idx="1708">
                  <c:v>26.5</c:v>
                </c:pt>
                <c:pt idx="1709">
                  <c:v>26.4</c:v>
                </c:pt>
                <c:pt idx="1710">
                  <c:v>26.5</c:v>
                </c:pt>
                <c:pt idx="1711">
                  <c:v>26.4</c:v>
                </c:pt>
                <c:pt idx="1712">
                  <c:v>26.4</c:v>
                </c:pt>
                <c:pt idx="1713">
                  <c:v>26.4</c:v>
                </c:pt>
                <c:pt idx="1714">
                  <c:v>26.4</c:v>
                </c:pt>
                <c:pt idx="1715">
                  <c:v>26.4</c:v>
                </c:pt>
                <c:pt idx="1716">
                  <c:v>26.4</c:v>
                </c:pt>
                <c:pt idx="1717">
                  <c:v>26.5</c:v>
                </c:pt>
                <c:pt idx="1718">
                  <c:v>26.4</c:v>
                </c:pt>
                <c:pt idx="1719">
                  <c:v>26.5</c:v>
                </c:pt>
                <c:pt idx="1720">
                  <c:v>26.5</c:v>
                </c:pt>
                <c:pt idx="1721">
                  <c:v>26.5</c:v>
                </c:pt>
                <c:pt idx="1722">
                  <c:v>26.4</c:v>
                </c:pt>
              </c:numCache>
            </c:numRef>
          </c:val>
        </c:ser>
        <c:ser>
          <c:idx val="5"/>
          <c:order val="3"/>
          <c:tx>
            <c:strRef>
              <c:f>'110421-150546_UG'!$H$9</c:f>
              <c:strCache>
                <c:ptCount val="1"/>
                <c:pt idx="0">
                  <c:v>Temp air</c:v>
                </c:pt>
              </c:strCache>
            </c:strRef>
          </c:tx>
          <c:spPr>
            <a:ln>
              <a:solidFill>
                <a:srgbClr val="00B0F0"/>
              </a:solidFill>
            </a:ln>
          </c:spPr>
          <c:marker>
            <c:symbol val="none"/>
          </c:marker>
          <c:val>
            <c:numRef>
              <c:f>'110421-150546_UG'!$H$389:$H$2111</c:f>
              <c:numCache>
                <c:formatCode>General</c:formatCode>
                <c:ptCount val="1723"/>
                <c:pt idx="0">
                  <c:v>20.7</c:v>
                </c:pt>
                <c:pt idx="1">
                  <c:v>20.7</c:v>
                </c:pt>
                <c:pt idx="2">
                  <c:v>20.399999999999999</c:v>
                </c:pt>
                <c:pt idx="3">
                  <c:v>20.2</c:v>
                </c:pt>
                <c:pt idx="4">
                  <c:v>20.3</c:v>
                </c:pt>
                <c:pt idx="5">
                  <c:v>20.2</c:v>
                </c:pt>
                <c:pt idx="6">
                  <c:v>20.2</c:v>
                </c:pt>
                <c:pt idx="7">
                  <c:v>20.2</c:v>
                </c:pt>
                <c:pt idx="8">
                  <c:v>20.3</c:v>
                </c:pt>
                <c:pt idx="9">
                  <c:v>20.3</c:v>
                </c:pt>
                <c:pt idx="10">
                  <c:v>20.2</c:v>
                </c:pt>
                <c:pt idx="11">
                  <c:v>20.399999999999999</c:v>
                </c:pt>
                <c:pt idx="12">
                  <c:v>20.399999999999999</c:v>
                </c:pt>
                <c:pt idx="13">
                  <c:v>20.399999999999999</c:v>
                </c:pt>
                <c:pt idx="14">
                  <c:v>20.3</c:v>
                </c:pt>
                <c:pt idx="15">
                  <c:v>20.3</c:v>
                </c:pt>
                <c:pt idx="16">
                  <c:v>20.399999999999999</c:v>
                </c:pt>
                <c:pt idx="17">
                  <c:v>20.399999999999999</c:v>
                </c:pt>
                <c:pt idx="18">
                  <c:v>20.3</c:v>
                </c:pt>
                <c:pt idx="19">
                  <c:v>20.3</c:v>
                </c:pt>
                <c:pt idx="20">
                  <c:v>20.399999999999999</c:v>
                </c:pt>
                <c:pt idx="21">
                  <c:v>20.5</c:v>
                </c:pt>
                <c:pt idx="22">
                  <c:v>20.399999999999999</c:v>
                </c:pt>
                <c:pt idx="23">
                  <c:v>20.399999999999999</c:v>
                </c:pt>
                <c:pt idx="24">
                  <c:v>20.5</c:v>
                </c:pt>
                <c:pt idx="25">
                  <c:v>20.3</c:v>
                </c:pt>
                <c:pt idx="26">
                  <c:v>20.3</c:v>
                </c:pt>
                <c:pt idx="27">
                  <c:v>20.3</c:v>
                </c:pt>
                <c:pt idx="28">
                  <c:v>20.399999999999999</c:v>
                </c:pt>
                <c:pt idx="29">
                  <c:v>20.2</c:v>
                </c:pt>
                <c:pt idx="30">
                  <c:v>20.3</c:v>
                </c:pt>
                <c:pt idx="31">
                  <c:v>20.3</c:v>
                </c:pt>
                <c:pt idx="32">
                  <c:v>20.3</c:v>
                </c:pt>
                <c:pt idx="33">
                  <c:v>20.2</c:v>
                </c:pt>
                <c:pt idx="34">
                  <c:v>20.2</c:v>
                </c:pt>
                <c:pt idx="35">
                  <c:v>20.3</c:v>
                </c:pt>
                <c:pt idx="36">
                  <c:v>20.2</c:v>
                </c:pt>
                <c:pt idx="37">
                  <c:v>20.3</c:v>
                </c:pt>
                <c:pt idx="38">
                  <c:v>20.5</c:v>
                </c:pt>
                <c:pt idx="39">
                  <c:v>20.399999999999999</c:v>
                </c:pt>
                <c:pt idx="40">
                  <c:v>20.6</c:v>
                </c:pt>
                <c:pt idx="41">
                  <c:v>20.8</c:v>
                </c:pt>
                <c:pt idx="42">
                  <c:v>20.3</c:v>
                </c:pt>
                <c:pt idx="43">
                  <c:v>20.2</c:v>
                </c:pt>
                <c:pt idx="44">
                  <c:v>20.2</c:v>
                </c:pt>
                <c:pt idx="45">
                  <c:v>20.3</c:v>
                </c:pt>
                <c:pt idx="46">
                  <c:v>20.6</c:v>
                </c:pt>
                <c:pt idx="47">
                  <c:v>20.3</c:v>
                </c:pt>
                <c:pt idx="48">
                  <c:v>20.399999999999999</c:v>
                </c:pt>
                <c:pt idx="49">
                  <c:v>20.399999999999999</c:v>
                </c:pt>
                <c:pt idx="50">
                  <c:v>20.5</c:v>
                </c:pt>
                <c:pt idx="51">
                  <c:v>20.5</c:v>
                </c:pt>
                <c:pt idx="52">
                  <c:v>20.7</c:v>
                </c:pt>
                <c:pt idx="53">
                  <c:v>20.8</c:v>
                </c:pt>
                <c:pt idx="54">
                  <c:v>20.8</c:v>
                </c:pt>
                <c:pt idx="55">
                  <c:v>20.8</c:v>
                </c:pt>
                <c:pt idx="56">
                  <c:v>21</c:v>
                </c:pt>
                <c:pt idx="57">
                  <c:v>21.1</c:v>
                </c:pt>
                <c:pt idx="58">
                  <c:v>21</c:v>
                </c:pt>
                <c:pt idx="59">
                  <c:v>21.2</c:v>
                </c:pt>
                <c:pt idx="60">
                  <c:v>21</c:v>
                </c:pt>
                <c:pt idx="61">
                  <c:v>21.2</c:v>
                </c:pt>
                <c:pt idx="62">
                  <c:v>21</c:v>
                </c:pt>
                <c:pt idx="63">
                  <c:v>21.1</c:v>
                </c:pt>
                <c:pt idx="64">
                  <c:v>21.1</c:v>
                </c:pt>
                <c:pt idx="65">
                  <c:v>21.2</c:v>
                </c:pt>
                <c:pt idx="66">
                  <c:v>21.2</c:v>
                </c:pt>
                <c:pt idx="67">
                  <c:v>21.2</c:v>
                </c:pt>
                <c:pt idx="68">
                  <c:v>21.3</c:v>
                </c:pt>
                <c:pt idx="69">
                  <c:v>21.2</c:v>
                </c:pt>
                <c:pt idx="70">
                  <c:v>21.3</c:v>
                </c:pt>
                <c:pt idx="71">
                  <c:v>21.3</c:v>
                </c:pt>
                <c:pt idx="72">
                  <c:v>21.2</c:v>
                </c:pt>
                <c:pt idx="73">
                  <c:v>21.2</c:v>
                </c:pt>
                <c:pt idx="74">
                  <c:v>21</c:v>
                </c:pt>
                <c:pt idx="75">
                  <c:v>21.2</c:v>
                </c:pt>
                <c:pt idx="76">
                  <c:v>21.2</c:v>
                </c:pt>
                <c:pt idx="77">
                  <c:v>21.2</c:v>
                </c:pt>
                <c:pt idx="78">
                  <c:v>21.2</c:v>
                </c:pt>
                <c:pt idx="79">
                  <c:v>21.2</c:v>
                </c:pt>
                <c:pt idx="80">
                  <c:v>21.3</c:v>
                </c:pt>
                <c:pt idx="81">
                  <c:v>21.3</c:v>
                </c:pt>
                <c:pt idx="82">
                  <c:v>21.3</c:v>
                </c:pt>
                <c:pt idx="83">
                  <c:v>21.4</c:v>
                </c:pt>
                <c:pt idx="84">
                  <c:v>21.4</c:v>
                </c:pt>
                <c:pt idx="85">
                  <c:v>21.5</c:v>
                </c:pt>
                <c:pt idx="86">
                  <c:v>21.6</c:v>
                </c:pt>
                <c:pt idx="87">
                  <c:v>21.5</c:v>
                </c:pt>
                <c:pt idx="88">
                  <c:v>21.5</c:v>
                </c:pt>
                <c:pt idx="89">
                  <c:v>21.5</c:v>
                </c:pt>
                <c:pt idx="90">
                  <c:v>21.5</c:v>
                </c:pt>
                <c:pt idx="91">
                  <c:v>21.5</c:v>
                </c:pt>
                <c:pt idx="92">
                  <c:v>21.6</c:v>
                </c:pt>
                <c:pt idx="93">
                  <c:v>21.6</c:v>
                </c:pt>
                <c:pt idx="94">
                  <c:v>21.7</c:v>
                </c:pt>
                <c:pt idx="95">
                  <c:v>21.8</c:v>
                </c:pt>
                <c:pt idx="96">
                  <c:v>21.7</c:v>
                </c:pt>
                <c:pt idx="97">
                  <c:v>21.7</c:v>
                </c:pt>
                <c:pt idx="98">
                  <c:v>21.8</c:v>
                </c:pt>
                <c:pt idx="99">
                  <c:v>21.8</c:v>
                </c:pt>
                <c:pt idx="100">
                  <c:v>21.8</c:v>
                </c:pt>
                <c:pt idx="101">
                  <c:v>21.8</c:v>
                </c:pt>
                <c:pt idx="102">
                  <c:v>21.8</c:v>
                </c:pt>
                <c:pt idx="103">
                  <c:v>21.8</c:v>
                </c:pt>
                <c:pt idx="104">
                  <c:v>21.9</c:v>
                </c:pt>
                <c:pt idx="105">
                  <c:v>21.9</c:v>
                </c:pt>
                <c:pt idx="106">
                  <c:v>22</c:v>
                </c:pt>
                <c:pt idx="107">
                  <c:v>21.9</c:v>
                </c:pt>
                <c:pt idx="108">
                  <c:v>22</c:v>
                </c:pt>
                <c:pt idx="109">
                  <c:v>22</c:v>
                </c:pt>
                <c:pt idx="110">
                  <c:v>22</c:v>
                </c:pt>
                <c:pt idx="111">
                  <c:v>22</c:v>
                </c:pt>
                <c:pt idx="112">
                  <c:v>22</c:v>
                </c:pt>
                <c:pt idx="113">
                  <c:v>22.1</c:v>
                </c:pt>
                <c:pt idx="114">
                  <c:v>22.3</c:v>
                </c:pt>
                <c:pt idx="115">
                  <c:v>22</c:v>
                </c:pt>
                <c:pt idx="116">
                  <c:v>22</c:v>
                </c:pt>
                <c:pt idx="117">
                  <c:v>21.9</c:v>
                </c:pt>
                <c:pt idx="118">
                  <c:v>22</c:v>
                </c:pt>
                <c:pt idx="119">
                  <c:v>22.1</c:v>
                </c:pt>
                <c:pt idx="120">
                  <c:v>22.1</c:v>
                </c:pt>
                <c:pt idx="121">
                  <c:v>22.1</c:v>
                </c:pt>
                <c:pt idx="122">
                  <c:v>22.1</c:v>
                </c:pt>
                <c:pt idx="123">
                  <c:v>22.1</c:v>
                </c:pt>
                <c:pt idx="124">
                  <c:v>22.2</c:v>
                </c:pt>
                <c:pt idx="125">
                  <c:v>22.1</c:v>
                </c:pt>
                <c:pt idx="126">
                  <c:v>22.1</c:v>
                </c:pt>
                <c:pt idx="127">
                  <c:v>22.3</c:v>
                </c:pt>
                <c:pt idx="128">
                  <c:v>22.2</c:v>
                </c:pt>
                <c:pt idx="129">
                  <c:v>22.1</c:v>
                </c:pt>
                <c:pt idx="130">
                  <c:v>22.1</c:v>
                </c:pt>
                <c:pt idx="131">
                  <c:v>22.3</c:v>
                </c:pt>
                <c:pt idx="132">
                  <c:v>22.1</c:v>
                </c:pt>
                <c:pt idx="133">
                  <c:v>22.1</c:v>
                </c:pt>
                <c:pt idx="134">
                  <c:v>22.1</c:v>
                </c:pt>
                <c:pt idx="135">
                  <c:v>22.2</c:v>
                </c:pt>
                <c:pt idx="136">
                  <c:v>22.2</c:v>
                </c:pt>
                <c:pt idx="137">
                  <c:v>22.1</c:v>
                </c:pt>
                <c:pt idx="138">
                  <c:v>22.2</c:v>
                </c:pt>
                <c:pt idx="139">
                  <c:v>22.1</c:v>
                </c:pt>
                <c:pt idx="140">
                  <c:v>22.2</c:v>
                </c:pt>
                <c:pt idx="141">
                  <c:v>22.3</c:v>
                </c:pt>
                <c:pt idx="142">
                  <c:v>22.1</c:v>
                </c:pt>
                <c:pt idx="143">
                  <c:v>22.3</c:v>
                </c:pt>
                <c:pt idx="144">
                  <c:v>22.3</c:v>
                </c:pt>
                <c:pt idx="145">
                  <c:v>22.3</c:v>
                </c:pt>
                <c:pt idx="146">
                  <c:v>22.3</c:v>
                </c:pt>
                <c:pt idx="147">
                  <c:v>22.3</c:v>
                </c:pt>
                <c:pt idx="148">
                  <c:v>22.3</c:v>
                </c:pt>
                <c:pt idx="149">
                  <c:v>22.4</c:v>
                </c:pt>
                <c:pt idx="150">
                  <c:v>22.4</c:v>
                </c:pt>
                <c:pt idx="151">
                  <c:v>22.3</c:v>
                </c:pt>
                <c:pt idx="152">
                  <c:v>22.4</c:v>
                </c:pt>
                <c:pt idx="153">
                  <c:v>22.3</c:v>
                </c:pt>
                <c:pt idx="154">
                  <c:v>22.4</c:v>
                </c:pt>
                <c:pt idx="155">
                  <c:v>22.4</c:v>
                </c:pt>
                <c:pt idx="156">
                  <c:v>22.5</c:v>
                </c:pt>
                <c:pt idx="157">
                  <c:v>22.5</c:v>
                </c:pt>
                <c:pt idx="158">
                  <c:v>22.3</c:v>
                </c:pt>
                <c:pt idx="159">
                  <c:v>22.5</c:v>
                </c:pt>
                <c:pt idx="160">
                  <c:v>22.5</c:v>
                </c:pt>
                <c:pt idx="161">
                  <c:v>22.5</c:v>
                </c:pt>
                <c:pt idx="162">
                  <c:v>22.5</c:v>
                </c:pt>
                <c:pt idx="163">
                  <c:v>22.6</c:v>
                </c:pt>
                <c:pt idx="164">
                  <c:v>22.5</c:v>
                </c:pt>
                <c:pt idx="165">
                  <c:v>22.6</c:v>
                </c:pt>
                <c:pt idx="166">
                  <c:v>22.6</c:v>
                </c:pt>
                <c:pt idx="167">
                  <c:v>22.6</c:v>
                </c:pt>
                <c:pt idx="168">
                  <c:v>22.6</c:v>
                </c:pt>
                <c:pt idx="169">
                  <c:v>22.6</c:v>
                </c:pt>
                <c:pt idx="170">
                  <c:v>22.7</c:v>
                </c:pt>
                <c:pt idx="171">
                  <c:v>22.7</c:v>
                </c:pt>
                <c:pt idx="172">
                  <c:v>22.7</c:v>
                </c:pt>
                <c:pt idx="173">
                  <c:v>22.6</c:v>
                </c:pt>
                <c:pt idx="174">
                  <c:v>22.7</c:v>
                </c:pt>
                <c:pt idx="175">
                  <c:v>22.7</c:v>
                </c:pt>
                <c:pt idx="176">
                  <c:v>22.8</c:v>
                </c:pt>
                <c:pt idx="177">
                  <c:v>22.8</c:v>
                </c:pt>
                <c:pt idx="178">
                  <c:v>22.9</c:v>
                </c:pt>
                <c:pt idx="179">
                  <c:v>22.8</c:v>
                </c:pt>
                <c:pt idx="180">
                  <c:v>22.9</c:v>
                </c:pt>
                <c:pt idx="181">
                  <c:v>22.8</c:v>
                </c:pt>
                <c:pt idx="182">
                  <c:v>22.8</c:v>
                </c:pt>
                <c:pt idx="183">
                  <c:v>23</c:v>
                </c:pt>
                <c:pt idx="184">
                  <c:v>23</c:v>
                </c:pt>
                <c:pt idx="185">
                  <c:v>23</c:v>
                </c:pt>
                <c:pt idx="186">
                  <c:v>23</c:v>
                </c:pt>
                <c:pt idx="187">
                  <c:v>23</c:v>
                </c:pt>
                <c:pt idx="188">
                  <c:v>22.8</c:v>
                </c:pt>
                <c:pt idx="189">
                  <c:v>23</c:v>
                </c:pt>
                <c:pt idx="190">
                  <c:v>22.9</c:v>
                </c:pt>
                <c:pt idx="191">
                  <c:v>22.9</c:v>
                </c:pt>
                <c:pt idx="192">
                  <c:v>23</c:v>
                </c:pt>
                <c:pt idx="193">
                  <c:v>22.8</c:v>
                </c:pt>
                <c:pt idx="194">
                  <c:v>22.9</c:v>
                </c:pt>
                <c:pt idx="195">
                  <c:v>23</c:v>
                </c:pt>
                <c:pt idx="196">
                  <c:v>23</c:v>
                </c:pt>
                <c:pt idx="197">
                  <c:v>23</c:v>
                </c:pt>
                <c:pt idx="198">
                  <c:v>23</c:v>
                </c:pt>
                <c:pt idx="199">
                  <c:v>23</c:v>
                </c:pt>
                <c:pt idx="200">
                  <c:v>23</c:v>
                </c:pt>
                <c:pt idx="201">
                  <c:v>23</c:v>
                </c:pt>
                <c:pt idx="202">
                  <c:v>23</c:v>
                </c:pt>
                <c:pt idx="203">
                  <c:v>23.1</c:v>
                </c:pt>
                <c:pt idx="204">
                  <c:v>23.1</c:v>
                </c:pt>
                <c:pt idx="205">
                  <c:v>23</c:v>
                </c:pt>
                <c:pt idx="206">
                  <c:v>23.1</c:v>
                </c:pt>
                <c:pt idx="207">
                  <c:v>23</c:v>
                </c:pt>
                <c:pt idx="208">
                  <c:v>23</c:v>
                </c:pt>
                <c:pt idx="209">
                  <c:v>23</c:v>
                </c:pt>
                <c:pt idx="210">
                  <c:v>23.1</c:v>
                </c:pt>
                <c:pt idx="211">
                  <c:v>23.1</c:v>
                </c:pt>
                <c:pt idx="212">
                  <c:v>22.8</c:v>
                </c:pt>
                <c:pt idx="213">
                  <c:v>23</c:v>
                </c:pt>
                <c:pt idx="214">
                  <c:v>23</c:v>
                </c:pt>
                <c:pt idx="215">
                  <c:v>22.9</c:v>
                </c:pt>
                <c:pt idx="216">
                  <c:v>22.8</c:v>
                </c:pt>
                <c:pt idx="217">
                  <c:v>23</c:v>
                </c:pt>
                <c:pt idx="218">
                  <c:v>22.9</c:v>
                </c:pt>
                <c:pt idx="219">
                  <c:v>23</c:v>
                </c:pt>
                <c:pt idx="220">
                  <c:v>22.9</c:v>
                </c:pt>
                <c:pt idx="221">
                  <c:v>23</c:v>
                </c:pt>
                <c:pt idx="222">
                  <c:v>22.9</c:v>
                </c:pt>
                <c:pt idx="223">
                  <c:v>23</c:v>
                </c:pt>
                <c:pt idx="224">
                  <c:v>23</c:v>
                </c:pt>
                <c:pt idx="225">
                  <c:v>23</c:v>
                </c:pt>
                <c:pt idx="226">
                  <c:v>22.8</c:v>
                </c:pt>
                <c:pt idx="227">
                  <c:v>22.9</c:v>
                </c:pt>
                <c:pt idx="228">
                  <c:v>23.1</c:v>
                </c:pt>
                <c:pt idx="229">
                  <c:v>23.3</c:v>
                </c:pt>
                <c:pt idx="230">
                  <c:v>23.3</c:v>
                </c:pt>
                <c:pt idx="231">
                  <c:v>23.4</c:v>
                </c:pt>
                <c:pt idx="232">
                  <c:v>23.6</c:v>
                </c:pt>
                <c:pt idx="233">
                  <c:v>23.6</c:v>
                </c:pt>
                <c:pt idx="234">
                  <c:v>23.6</c:v>
                </c:pt>
                <c:pt idx="235">
                  <c:v>23.7</c:v>
                </c:pt>
                <c:pt idx="236">
                  <c:v>23.6</c:v>
                </c:pt>
                <c:pt idx="237">
                  <c:v>23.8</c:v>
                </c:pt>
                <c:pt idx="238">
                  <c:v>23.7</c:v>
                </c:pt>
                <c:pt idx="239">
                  <c:v>23.9</c:v>
                </c:pt>
                <c:pt idx="240">
                  <c:v>23.9</c:v>
                </c:pt>
                <c:pt idx="241">
                  <c:v>23.9</c:v>
                </c:pt>
                <c:pt idx="242">
                  <c:v>23.9</c:v>
                </c:pt>
                <c:pt idx="243">
                  <c:v>24.1</c:v>
                </c:pt>
                <c:pt idx="244">
                  <c:v>24.1</c:v>
                </c:pt>
                <c:pt idx="245">
                  <c:v>24.1</c:v>
                </c:pt>
                <c:pt idx="246">
                  <c:v>24.2</c:v>
                </c:pt>
                <c:pt idx="247">
                  <c:v>24.1</c:v>
                </c:pt>
                <c:pt idx="248">
                  <c:v>24.3</c:v>
                </c:pt>
                <c:pt idx="249">
                  <c:v>24.2</c:v>
                </c:pt>
                <c:pt idx="250">
                  <c:v>24.4</c:v>
                </c:pt>
                <c:pt idx="251">
                  <c:v>24.3</c:v>
                </c:pt>
                <c:pt idx="252">
                  <c:v>24.3</c:v>
                </c:pt>
                <c:pt idx="253">
                  <c:v>24.1</c:v>
                </c:pt>
                <c:pt idx="254">
                  <c:v>24.3</c:v>
                </c:pt>
                <c:pt idx="255">
                  <c:v>24.3</c:v>
                </c:pt>
                <c:pt idx="256">
                  <c:v>24.2</c:v>
                </c:pt>
                <c:pt idx="257">
                  <c:v>24.4</c:v>
                </c:pt>
                <c:pt idx="258">
                  <c:v>24.1</c:v>
                </c:pt>
                <c:pt idx="259">
                  <c:v>24.3</c:v>
                </c:pt>
                <c:pt idx="260">
                  <c:v>24.3</c:v>
                </c:pt>
                <c:pt idx="261">
                  <c:v>24.3</c:v>
                </c:pt>
                <c:pt idx="262">
                  <c:v>24.1</c:v>
                </c:pt>
                <c:pt idx="263">
                  <c:v>24.1</c:v>
                </c:pt>
                <c:pt idx="264">
                  <c:v>24</c:v>
                </c:pt>
                <c:pt idx="265">
                  <c:v>23.9</c:v>
                </c:pt>
                <c:pt idx="266">
                  <c:v>23.9</c:v>
                </c:pt>
                <c:pt idx="267">
                  <c:v>23.9</c:v>
                </c:pt>
                <c:pt idx="268">
                  <c:v>23.9</c:v>
                </c:pt>
                <c:pt idx="269">
                  <c:v>23.9</c:v>
                </c:pt>
                <c:pt idx="270">
                  <c:v>23.9</c:v>
                </c:pt>
                <c:pt idx="271">
                  <c:v>23.8</c:v>
                </c:pt>
                <c:pt idx="272">
                  <c:v>23.9</c:v>
                </c:pt>
                <c:pt idx="273">
                  <c:v>23.9</c:v>
                </c:pt>
                <c:pt idx="274">
                  <c:v>23.9</c:v>
                </c:pt>
                <c:pt idx="275">
                  <c:v>23.9</c:v>
                </c:pt>
                <c:pt idx="276">
                  <c:v>23.9</c:v>
                </c:pt>
                <c:pt idx="277">
                  <c:v>23.9</c:v>
                </c:pt>
                <c:pt idx="278">
                  <c:v>23.9</c:v>
                </c:pt>
                <c:pt idx="279">
                  <c:v>23.9</c:v>
                </c:pt>
                <c:pt idx="280">
                  <c:v>23.9</c:v>
                </c:pt>
                <c:pt idx="281">
                  <c:v>23.9</c:v>
                </c:pt>
                <c:pt idx="282">
                  <c:v>23.9</c:v>
                </c:pt>
                <c:pt idx="283">
                  <c:v>23.9</c:v>
                </c:pt>
                <c:pt idx="284">
                  <c:v>23.8</c:v>
                </c:pt>
                <c:pt idx="285">
                  <c:v>23.7</c:v>
                </c:pt>
                <c:pt idx="286">
                  <c:v>23.7</c:v>
                </c:pt>
                <c:pt idx="287">
                  <c:v>23.6</c:v>
                </c:pt>
                <c:pt idx="288">
                  <c:v>23.7</c:v>
                </c:pt>
                <c:pt idx="289">
                  <c:v>23.5</c:v>
                </c:pt>
                <c:pt idx="290">
                  <c:v>23.7</c:v>
                </c:pt>
                <c:pt idx="291">
                  <c:v>23.8</c:v>
                </c:pt>
                <c:pt idx="292">
                  <c:v>23.7</c:v>
                </c:pt>
                <c:pt idx="293">
                  <c:v>23.8</c:v>
                </c:pt>
                <c:pt idx="294">
                  <c:v>24.1</c:v>
                </c:pt>
                <c:pt idx="295">
                  <c:v>23.6</c:v>
                </c:pt>
                <c:pt idx="296">
                  <c:v>23.9</c:v>
                </c:pt>
                <c:pt idx="297">
                  <c:v>23.9</c:v>
                </c:pt>
                <c:pt idx="298">
                  <c:v>23.9</c:v>
                </c:pt>
                <c:pt idx="299">
                  <c:v>23.9</c:v>
                </c:pt>
                <c:pt idx="300">
                  <c:v>23.7</c:v>
                </c:pt>
                <c:pt idx="301">
                  <c:v>23.7</c:v>
                </c:pt>
                <c:pt idx="302">
                  <c:v>23.7</c:v>
                </c:pt>
                <c:pt idx="303">
                  <c:v>23.5</c:v>
                </c:pt>
                <c:pt idx="304">
                  <c:v>23.3</c:v>
                </c:pt>
                <c:pt idx="305">
                  <c:v>23.6</c:v>
                </c:pt>
                <c:pt idx="306">
                  <c:v>23.4</c:v>
                </c:pt>
                <c:pt idx="307">
                  <c:v>23.4</c:v>
                </c:pt>
                <c:pt idx="308">
                  <c:v>23.3</c:v>
                </c:pt>
                <c:pt idx="309">
                  <c:v>23.3</c:v>
                </c:pt>
                <c:pt idx="310">
                  <c:v>23.3</c:v>
                </c:pt>
                <c:pt idx="311">
                  <c:v>23.1</c:v>
                </c:pt>
                <c:pt idx="312">
                  <c:v>23.1</c:v>
                </c:pt>
                <c:pt idx="313">
                  <c:v>23.4</c:v>
                </c:pt>
                <c:pt idx="314">
                  <c:v>22.7</c:v>
                </c:pt>
                <c:pt idx="315">
                  <c:v>22.5</c:v>
                </c:pt>
                <c:pt idx="316">
                  <c:v>22.5</c:v>
                </c:pt>
                <c:pt idx="317">
                  <c:v>22.3</c:v>
                </c:pt>
                <c:pt idx="318">
                  <c:v>22.3</c:v>
                </c:pt>
                <c:pt idx="319">
                  <c:v>22.3</c:v>
                </c:pt>
                <c:pt idx="320">
                  <c:v>22.1</c:v>
                </c:pt>
                <c:pt idx="321">
                  <c:v>22.2</c:v>
                </c:pt>
                <c:pt idx="322">
                  <c:v>22.2</c:v>
                </c:pt>
                <c:pt idx="323">
                  <c:v>22.1</c:v>
                </c:pt>
                <c:pt idx="324">
                  <c:v>22</c:v>
                </c:pt>
                <c:pt idx="325">
                  <c:v>23</c:v>
                </c:pt>
                <c:pt idx="326">
                  <c:v>22.7</c:v>
                </c:pt>
                <c:pt idx="327">
                  <c:v>22.2</c:v>
                </c:pt>
                <c:pt idx="328">
                  <c:v>21.8</c:v>
                </c:pt>
                <c:pt idx="329">
                  <c:v>21.7</c:v>
                </c:pt>
                <c:pt idx="330">
                  <c:v>21.9</c:v>
                </c:pt>
                <c:pt idx="331">
                  <c:v>21.7</c:v>
                </c:pt>
                <c:pt idx="332">
                  <c:v>21.8</c:v>
                </c:pt>
                <c:pt idx="333">
                  <c:v>21.8</c:v>
                </c:pt>
                <c:pt idx="334">
                  <c:v>22</c:v>
                </c:pt>
                <c:pt idx="335">
                  <c:v>22.1</c:v>
                </c:pt>
                <c:pt idx="336">
                  <c:v>21.8</c:v>
                </c:pt>
                <c:pt idx="337">
                  <c:v>21.8</c:v>
                </c:pt>
                <c:pt idx="338">
                  <c:v>21.6</c:v>
                </c:pt>
                <c:pt idx="339">
                  <c:v>21.7</c:v>
                </c:pt>
                <c:pt idx="340">
                  <c:v>21.8</c:v>
                </c:pt>
                <c:pt idx="341">
                  <c:v>21.8</c:v>
                </c:pt>
                <c:pt idx="342">
                  <c:v>21.5</c:v>
                </c:pt>
                <c:pt idx="343">
                  <c:v>21.3</c:v>
                </c:pt>
                <c:pt idx="344">
                  <c:v>21.7</c:v>
                </c:pt>
                <c:pt idx="345">
                  <c:v>21.6</c:v>
                </c:pt>
                <c:pt idx="346">
                  <c:v>21.5</c:v>
                </c:pt>
                <c:pt idx="347">
                  <c:v>21.4</c:v>
                </c:pt>
                <c:pt idx="348">
                  <c:v>21.4</c:v>
                </c:pt>
                <c:pt idx="349">
                  <c:v>21.2</c:v>
                </c:pt>
                <c:pt idx="350">
                  <c:v>21.3</c:v>
                </c:pt>
                <c:pt idx="351">
                  <c:v>21.1</c:v>
                </c:pt>
                <c:pt idx="352">
                  <c:v>21.1</c:v>
                </c:pt>
                <c:pt idx="353">
                  <c:v>21.3</c:v>
                </c:pt>
                <c:pt idx="354">
                  <c:v>21.3</c:v>
                </c:pt>
                <c:pt idx="355">
                  <c:v>21</c:v>
                </c:pt>
                <c:pt idx="356">
                  <c:v>21</c:v>
                </c:pt>
                <c:pt idx="357">
                  <c:v>21</c:v>
                </c:pt>
                <c:pt idx="358">
                  <c:v>21.1</c:v>
                </c:pt>
                <c:pt idx="359">
                  <c:v>21.1</c:v>
                </c:pt>
                <c:pt idx="360">
                  <c:v>20.9</c:v>
                </c:pt>
                <c:pt idx="361">
                  <c:v>20.9</c:v>
                </c:pt>
                <c:pt idx="362">
                  <c:v>22.5</c:v>
                </c:pt>
                <c:pt idx="363">
                  <c:v>22.6</c:v>
                </c:pt>
                <c:pt idx="364">
                  <c:v>22.6</c:v>
                </c:pt>
                <c:pt idx="365">
                  <c:v>22.6</c:v>
                </c:pt>
                <c:pt idx="366">
                  <c:v>22.1</c:v>
                </c:pt>
                <c:pt idx="367">
                  <c:v>22.1</c:v>
                </c:pt>
                <c:pt idx="368">
                  <c:v>22.1</c:v>
                </c:pt>
                <c:pt idx="369">
                  <c:v>22</c:v>
                </c:pt>
                <c:pt idx="370">
                  <c:v>21.9</c:v>
                </c:pt>
                <c:pt idx="371">
                  <c:v>22</c:v>
                </c:pt>
                <c:pt idx="372">
                  <c:v>21.9</c:v>
                </c:pt>
                <c:pt idx="373">
                  <c:v>22.2</c:v>
                </c:pt>
                <c:pt idx="374">
                  <c:v>22.1</c:v>
                </c:pt>
                <c:pt idx="375">
                  <c:v>22.1</c:v>
                </c:pt>
                <c:pt idx="376">
                  <c:v>22.2</c:v>
                </c:pt>
                <c:pt idx="377">
                  <c:v>22.1</c:v>
                </c:pt>
                <c:pt idx="378">
                  <c:v>22.5</c:v>
                </c:pt>
                <c:pt idx="379">
                  <c:v>22.4</c:v>
                </c:pt>
                <c:pt idx="380">
                  <c:v>22.4</c:v>
                </c:pt>
                <c:pt idx="381">
                  <c:v>22.3</c:v>
                </c:pt>
                <c:pt idx="382">
                  <c:v>22.6</c:v>
                </c:pt>
                <c:pt idx="383">
                  <c:v>22.6</c:v>
                </c:pt>
                <c:pt idx="384">
                  <c:v>22.6</c:v>
                </c:pt>
                <c:pt idx="385">
                  <c:v>22.6</c:v>
                </c:pt>
                <c:pt idx="386">
                  <c:v>22.5</c:v>
                </c:pt>
                <c:pt idx="387">
                  <c:v>22.2</c:v>
                </c:pt>
                <c:pt idx="388">
                  <c:v>22.3</c:v>
                </c:pt>
                <c:pt idx="389">
                  <c:v>22.5</c:v>
                </c:pt>
                <c:pt idx="390">
                  <c:v>22.5</c:v>
                </c:pt>
                <c:pt idx="391">
                  <c:v>22.1</c:v>
                </c:pt>
                <c:pt idx="392">
                  <c:v>22.2</c:v>
                </c:pt>
                <c:pt idx="393">
                  <c:v>22.4</c:v>
                </c:pt>
                <c:pt idx="394">
                  <c:v>22.3</c:v>
                </c:pt>
                <c:pt idx="395">
                  <c:v>22.5</c:v>
                </c:pt>
                <c:pt idx="396">
                  <c:v>22.4</c:v>
                </c:pt>
                <c:pt idx="397">
                  <c:v>22.5</c:v>
                </c:pt>
                <c:pt idx="398">
                  <c:v>22.4</c:v>
                </c:pt>
                <c:pt idx="399">
                  <c:v>22.5</c:v>
                </c:pt>
                <c:pt idx="400">
                  <c:v>22.3</c:v>
                </c:pt>
                <c:pt idx="401">
                  <c:v>22.6</c:v>
                </c:pt>
                <c:pt idx="402">
                  <c:v>22.3</c:v>
                </c:pt>
                <c:pt idx="403">
                  <c:v>22.3</c:v>
                </c:pt>
                <c:pt idx="404">
                  <c:v>22.4</c:v>
                </c:pt>
                <c:pt idx="405">
                  <c:v>22.5</c:v>
                </c:pt>
                <c:pt idx="406">
                  <c:v>22.5</c:v>
                </c:pt>
                <c:pt idx="407">
                  <c:v>22.5</c:v>
                </c:pt>
                <c:pt idx="408">
                  <c:v>22.6</c:v>
                </c:pt>
                <c:pt idx="409">
                  <c:v>22.6</c:v>
                </c:pt>
                <c:pt idx="410">
                  <c:v>22.5</c:v>
                </c:pt>
                <c:pt idx="411">
                  <c:v>22.6</c:v>
                </c:pt>
                <c:pt idx="412">
                  <c:v>22.6</c:v>
                </c:pt>
                <c:pt idx="413">
                  <c:v>22.6</c:v>
                </c:pt>
                <c:pt idx="414">
                  <c:v>22.3</c:v>
                </c:pt>
                <c:pt idx="415">
                  <c:v>22.6</c:v>
                </c:pt>
                <c:pt idx="416">
                  <c:v>22.5</c:v>
                </c:pt>
                <c:pt idx="417">
                  <c:v>22.6</c:v>
                </c:pt>
                <c:pt idx="418">
                  <c:v>22.7</c:v>
                </c:pt>
                <c:pt idx="419">
                  <c:v>22.6</c:v>
                </c:pt>
                <c:pt idx="420">
                  <c:v>22.4</c:v>
                </c:pt>
                <c:pt idx="421">
                  <c:v>22.3</c:v>
                </c:pt>
                <c:pt idx="422">
                  <c:v>22.5</c:v>
                </c:pt>
                <c:pt idx="423">
                  <c:v>22.1</c:v>
                </c:pt>
                <c:pt idx="424">
                  <c:v>22.1</c:v>
                </c:pt>
                <c:pt idx="425">
                  <c:v>22.3</c:v>
                </c:pt>
                <c:pt idx="426">
                  <c:v>22.4</c:v>
                </c:pt>
                <c:pt idx="427">
                  <c:v>22.5</c:v>
                </c:pt>
                <c:pt idx="428">
                  <c:v>22.6</c:v>
                </c:pt>
                <c:pt idx="429">
                  <c:v>22.6</c:v>
                </c:pt>
                <c:pt idx="430">
                  <c:v>22.6</c:v>
                </c:pt>
                <c:pt idx="431">
                  <c:v>22.3</c:v>
                </c:pt>
                <c:pt idx="432">
                  <c:v>22.3</c:v>
                </c:pt>
                <c:pt idx="433">
                  <c:v>22.2</c:v>
                </c:pt>
                <c:pt idx="434">
                  <c:v>22.3</c:v>
                </c:pt>
                <c:pt idx="435">
                  <c:v>22.1</c:v>
                </c:pt>
                <c:pt idx="436">
                  <c:v>22.3</c:v>
                </c:pt>
                <c:pt idx="437">
                  <c:v>22.5</c:v>
                </c:pt>
                <c:pt idx="438">
                  <c:v>22.4</c:v>
                </c:pt>
                <c:pt idx="439">
                  <c:v>22.3</c:v>
                </c:pt>
                <c:pt idx="440">
                  <c:v>22.5</c:v>
                </c:pt>
                <c:pt idx="441">
                  <c:v>22.1</c:v>
                </c:pt>
                <c:pt idx="442">
                  <c:v>22.3</c:v>
                </c:pt>
                <c:pt idx="443">
                  <c:v>22.6</c:v>
                </c:pt>
                <c:pt idx="444">
                  <c:v>22.3</c:v>
                </c:pt>
                <c:pt idx="445">
                  <c:v>22.6</c:v>
                </c:pt>
                <c:pt idx="446">
                  <c:v>22.3</c:v>
                </c:pt>
                <c:pt idx="447">
                  <c:v>22.5</c:v>
                </c:pt>
                <c:pt idx="448">
                  <c:v>22.5</c:v>
                </c:pt>
                <c:pt idx="449">
                  <c:v>22.5</c:v>
                </c:pt>
                <c:pt idx="450">
                  <c:v>22.2</c:v>
                </c:pt>
                <c:pt idx="451">
                  <c:v>22.1</c:v>
                </c:pt>
                <c:pt idx="452">
                  <c:v>22.4</c:v>
                </c:pt>
                <c:pt idx="453">
                  <c:v>22.4</c:v>
                </c:pt>
                <c:pt idx="454">
                  <c:v>22.3</c:v>
                </c:pt>
                <c:pt idx="455">
                  <c:v>22.2</c:v>
                </c:pt>
                <c:pt idx="456">
                  <c:v>22.3</c:v>
                </c:pt>
                <c:pt idx="457">
                  <c:v>22.5</c:v>
                </c:pt>
                <c:pt idx="458">
                  <c:v>22.5</c:v>
                </c:pt>
                <c:pt idx="459">
                  <c:v>22.2</c:v>
                </c:pt>
                <c:pt idx="460">
                  <c:v>22.4</c:v>
                </c:pt>
                <c:pt idx="461">
                  <c:v>22.1</c:v>
                </c:pt>
                <c:pt idx="462">
                  <c:v>22.3</c:v>
                </c:pt>
                <c:pt idx="463">
                  <c:v>22.1</c:v>
                </c:pt>
                <c:pt idx="464">
                  <c:v>22.5</c:v>
                </c:pt>
                <c:pt idx="465">
                  <c:v>22.4</c:v>
                </c:pt>
                <c:pt idx="466">
                  <c:v>22.2</c:v>
                </c:pt>
                <c:pt idx="467">
                  <c:v>22.4</c:v>
                </c:pt>
                <c:pt idx="468">
                  <c:v>22.4</c:v>
                </c:pt>
                <c:pt idx="469">
                  <c:v>22.3</c:v>
                </c:pt>
                <c:pt idx="470">
                  <c:v>22.3</c:v>
                </c:pt>
                <c:pt idx="471">
                  <c:v>22.1</c:v>
                </c:pt>
                <c:pt idx="472">
                  <c:v>22.4</c:v>
                </c:pt>
                <c:pt idx="473">
                  <c:v>22.1</c:v>
                </c:pt>
                <c:pt idx="474">
                  <c:v>22</c:v>
                </c:pt>
                <c:pt idx="475">
                  <c:v>22.1</c:v>
                </c:pt>
                <c:pt idx="476">
                  <c:v>22.3</c:v>
                </c:pt>
                <c:pt idx="477">
                  <c:v>22</c:v>
                </c:pt>
                <c:pt idx="478">
                  <c:v>22.2</c:v>
                </c:pt>
                <c:pt idx="479">
                  <c:v>22.3</c:v>
                </c:pt>
                <c:pt idx="480">
                  <c:v>22</c:v>
                </c:pt>
                <c:pt idx="481">
                  <c:v>22.1</c:v>
                </c:pt>
                <c:pt idx="482">
                  <c:v>22.1</c:v>
                </c:pt>
                <c:pt idx="483">
                  <c:v>22.3</c:v>
                </c:pt>
                <c:pt idx="484">
                  <c:v>22.3</c:v>
                </c:pt>
                <c:pt idx="485">
                  <c:v>22.4</c:v>
                </c:pt>
                <c:pt idx="486">
                  <c:v>22.5</c:v>
                </c:pt>
                <c:pt idx="487">
                  <c:v>22.1</c:v>
                </c:pt>
                <c:pt idx="488">
                  <c:v>22.5</c:v>
                </c:pt>
                <c:pt idx="489">
                  <c:v>22.3</c:v>
                </c:pt>
                <c:pt idx="490">
                  <c:v>22.2</c:v>
                </c:pt>
                <c:pt idx="491">
                  <c:v>22.3</c:v>
                </c:pt>
                <c:pt idx="492">
                  <c:v>22.1</c:v>
                </c:pt>
                <c:pt idx="493">
                  <c:v>22.2</c:v>
                </c:pt>
                <c:pt idx="494">
                  <c:v>22.5</c:v>
                </c:pt>
                <c:pt idx="495">
                  <c:v>22.2</c:v>
                </c:pt>
                <c:pt idx="496">
                  <c:v>22.3</c:v>
                </c:pt>
                <c:pt idx="497">
                  <c:v>22.3</c:v>
                </c:pt>
                <c:pt idx="498">
                  <c:v>22.1</c:v>
                </c:pt>
                <c:pt idx="499">
                  <c:v>22</c:v>
                </c:pt>
                <c:pt idx="500">
                  <c:v>22</c:v>
                </c:pt>
                <c:pt idx="501">
                  <c:v>22.3</c:v>
                </c:pt>
                <c:pt idx="502">
                  <c:v>22.3</c:v>
                </c:pt>
                <c:pt idx="503">
                  <c:v>22</c:v>
                </c:pt>
                <c:pt idx="504">
                  <c:v>22.1</c:v>
                </c:pt>
                <c:pt idx="505">
                  <c:v>22.2</c:v>
                </c:pt>
                <c:pt idx="506">
                  <c:v>22.1</c:v>
                </c:pt>
                <c:pt idx="507">
                  <c:v>22.1</c:v>
                </c:pt>
                <c:pt idx="508">
                  <c:v>22.1</c:v>
                </c:pt>
                <c:pt idx="509">
                  <c:v>22.1</c:v>
                </c:pt>
                <c:pt idx="510">
                  <c:v>22.1</c:v>
                </c:pt>
                <c:pt idx="511">
                  <c:v>22.3</c:v>
                </c:pt>
                <c:pt idx="512">
                  <c:v>22.1</c:v>
                </c:pt>
                <c:pt idx="513">
                  <c:v>22.1</c:v>
                </c:pt>
                <c:pt idx="514">
                  <c:v>22.1</c:v>
                </c:pt>
                <c:pt idx="515">
                  <c:v>22.2</c:v>
                </c:pt>
                <c:pt idx="516">
                  <c:v>22</c:v>
                </c:pt>
                <c:pt idx="517">
                  <c:v>22.1</c:v>
                </c:pt>
                <c:pt idx="518">
                  <c:v>21.8</c:v>
                </c:pt>
                <c:pt idx="519">
                  <c:v>22</c:v>
                </c:pt>
                <c:pt idx="520">
                  <c:v>22.2</c:v>
                </c:pt>
                <c:pt idx="521">
                  <c:v>22.2</c:v>
                </c:pt>
                <c:pt idx="522">
                  <c:v>21.9</c:v>
                </c:pt>
                <c:pt idx="523">
                  <c:v>22</c:v>
                </c:pt>
                <c:pt idx="524">
                  <c:v>22</c:v>
                </c:pt>
                <c:pt idx="525">
                  <c:v>22.1</c:v>
                </c:pt>
                <c:pt idx="526">
                  <c:v>21.8</c:v>
                </c:pt>
                <c:pt idx="527">
                  <c:v>21.8</c:v>
                </c:pt>
                <c:pt idx="528">
                  <c:v>22.1</c:v>
                </c:pt>
                <c:pt idx="529">
                  <c:v>21.8</c:v>
                </c:pt>
                <c:pt idx="530">
                  <c:v>22</c:v>
                </c:pt>
                <c:pt idx="531">
                  <c:v>22</c:v>
                </c:pt>
                <c:pt idx="532">
                  <c:v>22</c:v>
                </c:pt>
                <c:pt idx="533">
                  <c:v>21.8</c:v>
                </c:pt>
                <c:pt idx="534">
                  <c:v>22.1</c:v>
                </c:pt>
                <c:pt idx="535">
                  <c:v>21.8</c:v>
                </c:pt>
                <c:pt idx="536">
                  <c:v>22</c:v>
                </c:pt>
                <c:pt idx="537">
                  <c:v>21.8</c:v>
                </c:pt>
                <c:pt idx="538">
                  <c:v>22</c:v>
                </c:pt>
                <c:pt idx="539">
                  <c:v>21.8</c:v>
                </c:pt>
                <c:pt idx="540">
                  <c:v>22</c:v>
                </c:pt>
                <c:pt idx="541">
                  <c:v>21.8</c:v>
                </c:pt>
                <c:pt idx="542">
                  <c:v>21.7</c:v>
                </c:pt>
                <c:pt idx="543">
                  <c:v>21.8</c:v>
                </c:pt>
                <c:pt idx="544">
                  <c:v>21.9</c:v>
                </c:pt>
                <c:pt idx="545">
                  <c:v>21.8</c:v>
                </c:pt>
                <c:pt idx="546">
                  <c:v>21.7</c:v>
                </c:pt>
                <c:pt idx="547">
                  <c:v>21.8</c:v>
                </c:pt>
                <c:pt idx="548">
                  <c:v>21.6</c:v>
                </c:pt>
                <c:pt idx="549">
                  <c:v>21.7</c:v>
                </c:pt>
                <c:pt idx="550">
                  <c:v>21.8</c:v>
                </c:pt>
                <c:pt idx="551">
                  <c:v>21.8</c:v>
                </c:pt>
                <c:pt idx="552">
                  <c:v>21.9</c:v>
                </c:pt>
                <c:pt idx="553">
                  <c:v>21.8</c:v>
                </c:pt>
                <c:pt idx="554">
                  <c:v>21.6</c:v>
                </c:pt>
                <c:pt idx="555">
                  <c:v>21.5</c:v>
                </c:pt>
                <c:pt idx="556">
                  <c:v>21.8</c:v>
                </c:pt>
                <c:pt idx="557">
                  <c:v>21.8</c:v>
                </c:pt>
                <c:pt idx="558">
                  <c:v>21.8</c:v>
                </c:pt>
                <c:pt idx="559">
                  <c:v>21.8</c:v>
                </c:pt>
                <c:pt idx="560">
                  <c:v>21.8</c:v>
                </c:pt>
                <c:pt idx="561">
                  <c:v>22</c:v>
                </c:pt>
                <c:pt idx="562">
                  <c:v>21.9</c:v>
                </c:pt>
                <c:pt idx="563">
                  <c:v>22</c:v>
                </c:pt>
                <c:pt idx="564">
                  <c:v>21.8</c:v>
                </c:pt>
                <c:pt idx="565">
                  <c:v>22</c:v>
                </c:pt>
                <c:pt idx="566">
                  <c:v>21.8</c:v>
                </c:pt>
                <c:pt idx="567">
                  <c:v>21.7</c:v>
                </c:pt>
                <c:pt idx="568">
                  <c:v>21.8</c:v>
                </c:pt>
                <c:pt idx="569">
                  <c:v>21.8</c:v>
                </c:pt>
                <c:pt idx="570">
                  <c:v>21.8</c:v>
                </c:pt>
                <c:pt idx="571">
                  <c:v>21.7</c:v>
                </c:pt>
                <c:pt idx="572">
                  <c:v>22</c:v>
                </c:pt>
                <c:pt idx="573">
                  <c:v>21.8</c:v>
                </c:pt>
                <c:pt idx="574">
                  <c:v>21.5</c:v>
                </c:pt>
                <c:pt idx="575">
                  <c:v>21.9</c:v>
                </c:pt>
                <c:pt idx="576">
                  <c:v>21.6</c:v>
                </c:pt>
                <c:pt idx="577">
                  <c:v>22</c:v>
                </c:pt>
                <c:pt idx="578">
                  <c:v>21.8</c:v>
                </c:pt>
                <c:pt idx="579">
                  <c:v>21.8</c:v>
                </c:pt>
                <c:pt idx="580">
                  <c:v>21.5</c:v>
                </c:pt>
                <c:pt idx="581">
                  <c:v>21.8</c:v>
                </c:pt>
                <c:pt idx="582">
                  <c:v>21.7</c:v>
                </c:pt>
                <c:pt idx="583">
                  <c:v>21.8</c:v>
                </c:pt>
                <c:pt idx="584">
                  <c:v>22</c:v>
                </c:pt>
                <c:pt idx="585">
                  <c:v>21.9</c:v>
                </c:pt>
                <c:pt idx="586">
                  <c:v>22</c:v>
                </c:pt>
                <c:pt idx="587">
                  <c:v>21.8</c:v>
                </c:pt>
                <c:pt idx="588">
                  <c:v>21.8</c:v>
                </c:pt>
                <c:pt idx="589">
                  <c:v>21.6</c:v>
                </c:pt>
                <c:pt idx="590">
                  <c:v>21.6</c:v>
                </c:pt>
                <c:pt idx="591">
                  <c:v>22</c:v>
                </c:pt>
                <c:pt idx="592">
                  <c:v>21.8</c:v>
                </c:pt>
                <c:pt idx="593">
                  <c:v>22</c:v>
                </c:pt>
                <c:pt idx="594">
                  <c:v>21.7</c:v>
                </c:pt>
                <c:pt idx="595">
                  <c:v>21.7</c:v>
                </c:pt>
                <c:pt idx="596">
                  <c:v>21.8</c:v>
                </c:pt>
                <c:pt idx="597">
                  <c:v>21.8</c:v>
                </c:pt>
                <c:pt idx="598">
                  <c:v>21.7</c:v>
                </c:pt>
                <c:pt idx="599">
                  <c:v>21.6</c:v>
                </c:pt>
                <c:pt idx="600">
                  <c:v>21.6</c:v>
                </c:pt>
                <c:pt idx="601">
                  <c:v>21.8</c:v>
                </c:pt>
                <c:pt idx="602">
                  <c:v>22</c:v>
                </c:pt>
                <c:pt idx="603">
                  <c:v>21.6</c:v>
                </c:pt>
                <c:pt idx="604">
                  <c:v>21.8</c:v>
                </c:pt>
                <c:pt idx="605">
                  <c:v>21.8</c:v>
                </c:pt>
                <c:pt idx="606">
                  <c:v>21.5</c:v>
                </c:pt>
                <c:pt idx="607">
                  <c:v>21.2</c:v>
                </c:pt>
                <c:pt idx="608">
                  <c:v>21.4</c:v>
                </c:pt>
                <c:pt idx="609">
                  <c:v>21.6</c:v>
                </c:pt>
                <c:pt idx="610">
                  <c:v>21.6</c:v>
                </c:pt>
                <c:pt idx="611">
                  <c:v>21.6</c:v>
                </c:pt>
                <c:pt idx="612">
                  <c:v>21.3</c:v>
                </c:pt>
                <c:pt idx="613">
                  <c:v>21.6</c:v>
                </c:pt>
                <c:pt idx="614">
                  <c:v>21.8</c:v>
                </c:pt>
                <c:pt idx="615">
                  <c:v>21.5</c:v>
                </c:pt>
                <c:pt idx="616">
                  <c:v>21.7</c:v>
                </c:pt>
                <c:pt idx="617">
                  <c:v>21.6</c:v>
                </c:pt>
                <c:pt idx="618">
                  <c:v>21.6</c:v>
                </c:pt>
                <c:pt idx="619">
                  <c:v>21.6</c:v>
                </c:pt>
                <c:pt idx="620">
                  <c:v>21.3</c:v>
                </c:pt>
                <c:pt idx="621">
                  <c:v>21.5</c:v>
                </c:pt>
                <c:pt idx="622">
                  <c:v>21.5</c:v>
                </c:pt>
                <c:pt idx="623">
                  <c:v>21.1</c:v>
                </c:pt>
                <c:pt idx="624">
                  <c:v>21.2</c:v>
                </c:pt>
                <c:pt idx="625">
                  <c:v>21.5</c:v>
                </c:pt>
                <c:pt idx="626">
                  <c:v>21.5</c:v>
                </c:pt>
                <c:pt idx="627">
                  <c:v>21.5</c:v>
                </c:pt>
                <c:pt idx="628">
                  <c:v>21.3</c:v>
                </c:pt>
                <c:pt idx="629">
                  <c:v>21.6</c:v>
                </c:pt>
                <c:pt idx="630">
                  <c:v>21.2</c:v>
                </c:pt>
                <c:pt idx="631">
                  <c:v>21.3</c:v>
                </c:pt>
                <c:pt idx="632">
                  <c:v>21.4</c:v>
                </c:pt>
                <c:pt idx="633">
                  <c:v>21.5</c:v>
                </c:pt>
                <c:pt idx="634">
                  <c:v>21.5</c:v>
                </c:pt>
                <c:pt idx="635">
                  <c:v>21.5</c:v>
                </c:pt>
                <c:pt idx="636">
                  <c:v>21.7</c:v>
                </c:pt>
                <c:pt idx="637">
                  <c:v>21.5</c:v>
                </c:pt>
                <c:pt idx="638">
                  <c:v>21.3</c:v>
                </c:pt>
                <c:pt idx="639">
                  <c:v>21.6</c:v>
                </c:pt>
                <c:pt idx="640">
                  <c:v>21.5</c:v>
                </c:pt>
                <c:pt idx="641">
                  <c:v>21.5</c:v>
                </c:pt>
                <c:pt idx="642">
                  <c:v>21.6</c:v>
                </c:pt>
                <c:pt idx="643">
                  <c:v>21.6</c:v>
                </c:pt>
                <c:pt idx="644">
                  <c:v>21.6</c:v>
                </c:pt>
                <c:pt idx="645">
                  <c:v>21.3</c:v>
                </c:pt>
                <c:pt idx="646">
                  <c:v>21.2</c:v>
                </c:pt>
                <c:pt idx="647">
                  <c:v>20.8</c:v>
                </c:pt>
                <c:pt idx="648">
                  <c:v>20.2</c:v>
                </c:pt>
                <c:pt idx="649">
                  <c:v>19.899999999999999</c:v>
                </c:pt>
                <c:pt idx="650">
                  <c:v>19.899999999999999</c:v>
                </c:pt>
                <c:pt idx="651">
                  <c:v>19.7</c:v>
                </c:pt>
                <c:pt idx="652">
                  <c:v>19.5</c:v>
                </c:pt>
                <c:pt idx="653">
                  <c:v>19.5</c:v>
                </c:pt>
                <c:pt idx="654">
                  <c:v>19.7</c:v>
                </c:pt>
                <c:pt idx="655">
                  <c:v>19.7</c:v>
                </c:pt>
                <c:pt idx="656">
                  <c:v>19.7</c:v>
                </c:pt>
                <c:pt idx="657">
                  <c:v>19.8</c:v>
                </c:pt>
                <c:pt idx="658">
                  <c:v>19.8</c:v>
                </c:pt>
                <c:pt idx="659">
                  <c:v>20</c:v>
                </c:pt>
                <c:pt idx="660">
                  <c:v>19.7</c:v>
                </c:pt>
                <c:pt idx="661">
                  <c:v>19.7</c:v>
                </c:pt>
                <c:pt idx="662">
                  <c:v>19.7</c:v>
                </c:pt>
                <c:pt idx="663">
                  <c:v>19.7</c:v>
                </c:pt>
                <c:pt idx="664">
                  <c:v>19.7</c:v>
                </c:pt>
                <c:pt idx="665">
                  <c:v>19.5</c:v>
                </c:pt>
                <c:pt idx="666">
                  <c:v>19.7</c:v>
                </c:pt>
                <c:pt idx="667">
                  <c:v>19.600000000000001</c:v>
                </c:pt>
                <c:pt idx="668">
                  <c:v>19.7</c:v>
                </c:pt>
                <c:pt idx="669">
                  <c:v>19.5</c:v>
                </c:pt>
                <c:pt idx="670">
                  <c:v>19.600000000000001</c:v>
                </c:pt>
                <c:pt idx="671">
                  <c:v>19.5</c:v>
                </c:pt>
                <c:pt idx="672">
                  <c:v>19.7</c:v>
                </c:pt>
                <c:pt idx="673">
                  <c:v>19.7</c:v>
                </c:pt>
                <c:pt idx="674">
                  <c:v>19.7</c:v>
                </c:pt>
                <c:pt idx="675">
                  <c:v>19.7</c:v>
                </c:pt>
                <c:pt idx="676">
                  <c:v>19.7</c:v>
                </c:pt>
                <c:pt idx="677">
                  <c:v>19.7</c:v>
                </c:pt>
                <c:pt idx="678">
                  <c:v>19.7</c:v>
                </c:pt>
                <c:pt idx="679">
                  <c:v>19.7</c:v>
                </c:pt>
                <c:pt idx="680">
                  <c:v>19.899999999999999</c:v>
                </c:pt>
                <c:pt idx="681">
                  <c:v>19.7</c:v>
                </c:pt>
                <c:pt idx="682">
                  <c:v>19.7</c:v>
                </c:pt>
                <c:pt idx="683">
                  <c:v>19.7</c:v>
                </c:pt>
                <c:pt idx="684">
                  <c:v>19.7</c:v>
                </c:pt>
                <c:pt idx="685">
                  <c:v>19.7</c:v>
                </c:pt>
                <c:pt idx="686">
                  <c:v>19.7</c:v>
                </c:pt>
                <c:pt idx="687">
                  <c:v>19.7</c:v>
                </c:pt>
                <c:pt idx="688">
                  <c:v>19.8</c:v>
                </c:pt>
                <c:pt idx="689">
                  <c:v>19.7</c:v>
                </c:pt>
                <c:pt idx="690">
                  <c:v>19.7</c:v>
                </c:pt>
                <c:pt idx="691">
                  <c:v>19.899999999999999</c:v>
                </c:pt>
                <c:pt idx="692">
                  <c:v>20.100000000000001</c:v>
                </c:pt>
                <c:pt idx="693">
                  <c:v>20.2</c:v>
                </c:pt>
                <c:pt idx="694">
                  <c:v>20.3</c:v>
                </c:pt>
                <c:pt idx="695">
                  <c:v>20.3</c:v>
                </c:pt>
                <c:pt idx="696">
                  <c:v>20.3</c:v>
                </c:pt>
                <c:pt idx="697">
                  <c:v>20.2</c:v>
                </c:pt>
                <c:pt idx="698">
                  <c:v>20.3</c:v>
                </c:pt>
                <c:pt idx="699">
                  <c:v>20.2</c:v>
                </c:pt>
                <c:pt idx="700">
                  <c:v>20.2</c:v>
                </c:pt>
                <c:pt idx="701">
                  <c:v>20.3</c:v>
                </c:pt>
                <c:pt idx="702">
                  <c:v>20.3</c:v>
                </c:pt>
                <c:pt idx="703">
                  <c:v>20.2</c:v>
                </c:pt>
                <c:pt idx="704">
                  <c:v>20.3</c:v>
                </c:pt>
                <c:pt idx="705">
                  <c:v>20.2</c:v>
                </c:pt>
                <c:pt idx="706">
                  <c:v>20.3</c:v>
                </c:pt>
                <c:pt idx="707">
                  <c:v>20.3</c:v>
                </c:pt>
                <c:pt idx="708">
                  <c:v>20.3</c:v>
                </c:pt>
                <c:pt idx="709">
                  <c:v>20.2</c:v>
                </c:pt>
                <c:pt idx="710">
                  <c:v>20.3</c:v>
                </c:pt>
                <c:pt idx="711">
                  <c:v>20.3</c:v>
                </c:pt>
                <c:pt idx="712">
                  <c:v>20.399999999999999</c:v>
                </c:pt>
                <c:pt idx="713">
                  <c:v>20.3</c:v>
                </c:pt>
                <c:pt idx="714">
                  <c:v>20.3</c:v>
                </c:pt>
                <c:pt idx="715">
                  <c:v>20.3</c:v>
                </c:pt>
                <c:pt idx="716">
                  <c:v>20.3</c:v>
                </c:pt>
                <c:pt idx="717">
                  <c:v>20.3</c:v>
                </c:pt>
                <c:pt idx="718">
                  <c:v>20.2</c:v>
                </c:pt>
                <c:pt idx="719">
                  <c:v>20.2</c:v>
                </c:pt>
                <c:pt idx="720">
                  <c:v>20.2</c:v>
                </c:pt>
                <c:pt idx="721">
                  <c:v>20.399999999999999</c:v>
                </c:pt>
                <c:pt idx="722">
                  <c:v>20.8</c:v>
                </c:pt>
                <c:pt idx="723">
                  <c:v>20.8</c:v>
                </c:pt>
                <c:pt idx="724">
                  <c:v>20.7</c:v>
                </c:pt>
                <c:pt idx="725">
                  <c:v>20.7</c:v>
                </c:pt>
                <c:pt idx="726">
                  <c:v>20.7</c:v>
                </c:pt>
                <c:pt idx="727">
                  <c:v>20.6</c:v>
                </c:pt>
                <c:pt idx="728">
                  <c:v>20.7</c:v>
                </c:pt>
                <c:pt idx="729">
                  <c:v>20.7</c:v>
                </c:pt>
                <c:pt idx="730">
                  <c:v>20.7</c:v>
                </c:pt>
                <c:pt idx="731">
                  <c:v>20.7</c:v>
                </c:pt>
                <c:pt idx="732">
                  <c:v>20.9</c:v>
                </c:pt>
                <c:pt idx="733">
                  <c:v>20.8</c:v>
                </c:pt>
                <c:pt idx="734">
                  <c:v>20.8</c:v>
                </c:pt>
                <c:pt idx="735">
                  <c:v>20.8</c:v>
                </c:pt>
                <c:pt idx="736">
                  <c:v>20.8</c:v>
                </c:pt>
                <c:pt idx="737">
                  <c:v>20.9</c:v>
                </c:pt>
                <c:pt idx="738">
                  <c:v>20.7</c:v>
                </c:pt>
                <c:pt idx="739">
                  <c:v>20.8</c:v>
                </c:pt>
                <c:pt idx="740">
                  <c:v>20.8</c:v>
                </c:pt>
                <c:pt idx="741">
                  <c:v>20.8</c:v>
                </c:pt>
                <c:pt idx="742">
                  <c:v>20.8</c:v>
                </c:pt>
                <c:pt idx="743">
                  <c:v>20.8</c:v>
                </c:pt>
                <c:pt idx="744">
                  <c:v>20.8</c:v>
                </c:pt>
                <c:pt idx="745">
                  <c:v>20.8</c:v>
                </c:pt>
                <c:pt idx="746">
                  <c:v>20.8</c:v>
                </c:pt>
                <c:pt idx="747">
                  <c:v>20.7</c:v>
                </c:pt>
                <c:pt idx="748">
                  <c:v>20.7</c:v>
                </c:pt>
                <c:pt idx="749">
                  <c:v>20.8</c:v>
                </c:pt>
                <c:pt idx="750">
                  <c:v>20.8</c:v>
                </c:pt>
                <c:pt idx="751">
                  <c:v>20.8</c:v>
                </c:pt>
                <c:pt idx="752">
                  <c:v>20.7</c:v>
                </c:pt>
                <c:pt idx="753">
                  <c:v>20.8</c:v>
                </c:pt>
                <c:pt idx="754">
                  <c:v>20.7</c:v>
                </c:pt>
                <c:pt idx="755">
                  <c:v>20.9</c:v>
                </c:pt>
                <c:pt idx="756">
                  <c:v>20.8</c:v>
                </c:pt>
                <c:pt idx="757">
                  <c:v>20.8</c:v>
                </c:pt>
                <c:pt idx="758">
                  <c:v>20.8</c:v>
                </c:pt>
                <c:pt idx="759">
                  <c:v>20.8</c:v>
                </c:pt>
                <c:pt idx="760">
                  <c:v>20.8</c:v>
                </c:pt>
                <c:pt idx="761">
                  <c:v>20.8</c:v>
                </c:pt>
                <c:pt idx="762">
                  <c:v>20.9</c:v>
                </c:pt>
                <c:pt idx="763">
                  <c:v>20.8</c:v>
                </c:pt>
                <c:pt idx="764">
                  <c:v>20.8</c:v>
                </c:pt>
                <c:pt idx="765">
                  <c:v>20.9</c:v>
                </c:pt>
                <c:pt idx="766">
                  <c:v>21</c:v>
                </c:pt>
                <c:pt idx="767">
                  <c:v>20.8</c:v>
                </c:pt>
                <c:pt idx="768">
                  <c:v>20.9</c:v>
                </c:pt>
                <c:pt idx="769">
                  <c:v>20.8</c:v>
                </c:pt>
                <c:pt idx="770">
                  <c:v>21</c:v>
                </c:pt>
                <c:pt idx="771">
                  <c:v>20.8</c:v>
                </c:pt>
                <c:pt idx="772">
                  <c:v>20.9</c:v>
                </c:pt>
                <c:pt idx="773">
                  <c:v>20.8</c:v>
                </c:pt>
                <c:pt idx="774">
                  <c:v>21</c:v>
                </c:pt>
                <c:pt idx="775">
                  <c:v>21</c:v>
                </c:pt>
                <c:pt idx="776">
                  <c:v>21</c:v>
                </c:pt>
                <c:pt idx="777">
                  <c:v>21</c:v>
                </c:pt>
                <c:pt idx="778">
                  <c:v>21.1</c:v>
                </c:pt>
                <c:pt idx="779">
                  <c:v>21</c:v>
                </c:pt>
                <c:pt idx="780">
                  <c:v>21</c:v>
                </c:pt>
                <c:pt idx="781">
                  <c:v>21</c:v>
                </c:pt>
                <c:pt idx="782">
                  <c:v>21.2</c:v>
                </c:pt>
                <c:pt idx="783">
                  <c:v>21.2</c:v>
                </c:pt>
                <c:pt idx="784">
                  <c:v>21.2</c:v>
                </c:pt>
                <c:pt idx="785">
                  <c:v>21.2</c:v>
                </c:pt>
                <c:pt idx="786">
                  <c:v>21.3</c:v>
                </c:pt>
                <c:pt idx="787">
                  <c:v>21.3</c:v>
                </c:pt>
                <c:pt idx="788">
                  <c:v>21.3</c:v>
                </c:pt>
                <c:pt idx="789">
                  <c:v>21.3</c:v>
                </c:pt>
                <c:pt idx="790">
                  <c:v>21.3</c:v>
                </c:pt>
                <c:pt idx="791">
                  <c:v>21.4</c:v>
                </c:pt>
                <c:pt idx="792">
                  <c:v>21.4</c:v>
                </c:pt>
                <c:pt idx="793">
                  <c:v>21.4</c:v>
                </c:pt>
                <c:pt idx="794">
                  <c:v>21.5</c:v>
                </c:pt>
                <c:pt idx="795">
                  <c:v>21.3</c:v>
                </c:pt>
                <c:pt idx="796">
                  <c:v>21.4</c:v>
                </c:pt>
                <c:pt idx="797">
                  <c:v>21.4</c:v>
                </c:pt>
                <c:pt idx="798">
                  <c:v>21.5</c:v>
                </c:pt>
                <c:pt idx="799">
                  <c:v>21.5</c:v>
                </c:pt>
                <c:pt idx="800">
                  <c:v>21.5</c:v>
                </c:pt>
                <c:pt idx="801">
                  <c:v>21.6</c:v>
                </c:pt>
                <c:pt idx="802">
                  <c:v>21.5</c:v>
                </c:pt>
                <c:pt idx="803">
                  <c:v>21.6</c:v>
                </c:pt>
                <c:pt idx="804">
                  <c:v>21.6</c:v>
                </c:pt>
                <c:pt idx="805">
                  <c:v>21.5</c:v>
                </c:pt>
                <c:pt idx="806">
                  <c:v>21.6</c:v>
                </c:pt>
                <c:pt idx="807">
                  <c:v>21.6</c:v>
                </c:pt>
                <c:pt idx="808">
                  <c:v>21.6</c:v>
                </c:pt>
                <c:pt idx="809">
                  <c:v>21.6</c:v>
                </c:pt>
                <c:pt idx="810">
                  <c:v>21.6</c:v>
                </c:pt>
                <c:pt idx="811">
                  <c:v>21.6</c:v>
                </c:pt>
                <c:pt idx="812">
                  <c:v>21.6</c:v>
                </c:pt>
                <c:pt idx="813">
                  <c:v>21.6</c:v>
                </c:pt>
                <c:pt idx="814">
                  <c:v>21.7</c:v>
                </c:pt>
                <c:pt idx="815">
                  <c:v>21.6</c:v>
                </c:pt>
                <c:pt idx="816">
                  <c:v>21.7</c:v>
                </c:pt>
                <c:pt idx="817">
                  <c:v>21.7</c:v>
                </c:pt>
                <c:pt idx="818">
                  <c:v>21.8</c:v>
                </c:pt>
                <c:pt idx="819">
                  <c:v>21.8</c:v>
                </c:pt>
                <c:pt idx="820">
                  <c:v>21.8</c:v>
                </c:pt>
                <c:pt idx="821">
                  <c:v>21.8</c:v>
                </c:pt>
                <c:pt idx="822">
                  <c:v>21.9</c:v>
                </c:pt>
                <c:pt idx="823">
                  <c:v>22</c:v>
                </c:pt>
                <c:pt idx="824">
                  <c:v>22</c:v>
                </c:pt>
                <c:pt idx="825">
                  <c:v>22</c:v>
                </c:pt>
                <c:pt idx="826">
                  <c:v>22</c:v>
                </c:pt>
                <c:pt idx="827">
                  <c:v>21.9</c:v>
                </c:pt>
                <c:pt idx="828">
                  <c:v>22</c:v>
                </c:pt>
                <c:pt idx="829">
                  <c:v>22.1</c:v>
                </c:pt>
                <c:pt idx="830">
                  <c:v>22</c:v>
                </c:pt>
                <c:pt idx="831">
                  <c:v>22.1</c:v>
                </c:pt>
                <c:pt idx="832">
                  <c:v>22.1</c:v>
                </c:pt>
                <c:pt idx="833">
                  <c:v>22.1</c:v>
                </c:pt>
                <c:pt idx="834">
                  <c:v>22.1</c:v>
                </c:pt>
                <c:pt idx="835">
                  <c:v>22.1</c:v>
                </c:pt>
                <c:pt idx="836">
                  <c:v>22.1</c:v>
                </c:pt>
                <c:pt idx="837">
                  <c:v>22.1</c:v>
                </c:pt>
                <c:pt idx="838">
                  <c:v>22.2</c:v>
                </c:pt>
                <c:pt idx="839">
                  <c:v>22.1</c:v>
                </c:pt>
                <c:pt idx="840">
                  <c:v>22.1</c:v>
                </c:pt>
                <c:pt idx="841">
                  <c:v>22.1</c:v>
                </c:pt>
                <c:pt idx="842">
                  <c:v>22.1</c:v>
                </c:pt>
                <c:pt idx="843">
                  <c:v>22.1</c:v>
                </c:pt>
                <c:pt idx="844">
                  <c:v>22.1</c:v>
                </c:pt>
                <c:pt idx="845">
                  <c:v>22.1</c:v>
                </c:pt>
                <c:pt idx="846">
                  <c:v>22.1</c:v>
                </c:pt>
                <c:pt idx="847">
                  <c:v>22.1</c:v>
                </c:pt>
                <c:pt idx="848">
                  <c:v>22.2</c:v>
                </c:pt>
                <c:pt idx="849">
                  <c:v>22.2</c:v>
                </c:pt>
                <c:pt idx="850">
                  <c:v>22.1</c:v>
                </c:pt>
                <c:pt idx="851">
                  <c:v>22.3</c:v>
                </c:pt>
                <c:pt idx="852">
                  <c:v>22.2</c:v>
                </c:pt>
                <c:pt idx="853">
                  <c:v>22.2</c:v>
                </c:pt>
                <c:pt idx="854">
                  <c:v>22.2</c:v>
                </c:pt>
                <c:pt idx="855">
                  <c:v>22.3</c:v>
                </c:pt>
                <c:pt idx="856">
                  <c:v>22.2</c:v>
                </c:pt>
                <c:pt idx="857">
                  <c:v>22.3</c:v>
                </c:pt>
                <c:pt idx="858">
                  <c:v>22.3</c:v>
                </c:pt>
                <c:pt idx="859">
                  <c:v>22.3</c:v>
                </c:pt>
                <c:pt idx="860">
                  <c:v>22.3</c:v>
                </c:pt>
                <c:pt idx="861">
                  <c:v>22.4</c:v>
                </c:pt>
                <c:pt idx="862">
                  <c:v>22.4</c:v>
                </c:pt>
                <c:pt idx="863">
                  <c:v>22.4</c:v>
                </c:pt>
                <c:pt idx="864">
                  <c:v>22.4</c:v>
                </c:pt>
                <c:pt idx="865">
                  <c:v>22.4</c:v>
                </c:pt>
                <c:pt idx="866">
                  <c:v>22.4</c:v>
                </c:pt>
                <c:pt idx="867">
                  <c:v>22.4</c:v>
                </c:pt>
                <c:pt idx="868">
                  <c:v>22.4</c:v>
                </c:pt>
                <c:pt idx="869">
                  <c:v>22.4</c:v>
                </c:pt>
                <c:pt idx="870">
                  <c:v>22.4</c:v>
                </c:pt>
                <c:pt idx="871">
                  <c:v>22.4</c:v>
                </c:pt>
                <c:pt idx="872">
                  <c:v>22.4</c:v>
                </c:pt>
                <c:pt idx="873">
                  <c:v>22.4</c:v>
                </c:pt>
                <c:pt idx="874">
                  <c:v>22.5</c:v>
                </c:pt>
                <c:pt idx="875">
                  <c:v>22.5</c:v>
                </c:pt>
                <c:pt idx="876">
                  <c:v>22.6</c:v>
                </c:pt>
                <c:pt idx="877">
                  <c:v>22.5</c:v>
                </c:pt>
                <c:pt idx="878">
                  <c:v>22.6</c:v>
                </c:pt>
                <c:pt idx="879">
                  <c:v>22.6</c:v>
                </c:pt>
                <c:pt idx="880">
                  <c:v>22.6</c:v>
                </c:pt>
                <c:pt idx="881">
                  <c:v>22.6</c:v>
                </c:pt>
                <c:pt idx="882">
                  <c:v>22.6</c:v>
                </c:pt>
                <c:pt idx="883">
                  <c:v>22.7</c:v>
                </c:pt>
                <c:pt idx="884">
                  <c:v>22.7</c:v>
                </c:pt>
                <c:pt idx="885">
                  <c:v>22.7</c:v>
                </c:pt>
                <c:pt idx="886">
                  <c:v>22.6</c:v>
                </c:pt>
                <c:pt idx="887">
                  <c:v>22.6</c:v>
                </c:pt>
                <c:pt idx="888">
                  <c:v>22.6</c:v>
                </c:pt>
                <c:pt idx="889">
                  <c:v>22.8</c:v>
                </c:pt>
                <c:pt idx="890">
                  <c:v>22.8</c:v>
                </c:pt>
                <c:pt idx="891">
                  <c:v>22.8</c:v>
                </c:pt>
                <c:pt idx="892">
                  <c:v>22.8</c:v>
                </c:pt>
                <c:pt idx="893">
                  <c:v>22.8</c:v>
                </c:pt>
                <c:pt idx="894">
                  <c:v>22.8</c:v>
                </c:pt>
                <c:pt idx="895">
                  <c:v>22.7</c:v>
                </c:pt>
                <c:pt idx="896">
                  <c:v>22.8</c:v>
                </c:pt>
                <c:pt idx="897">
                  <c:v>22.8</c:v>
                </c:pt>
                <c:pt idx="898">
                  <c:v>22.8</c:v>
                </c:pt>
                <c:pt idx="899">
                  <c:v>22.9</c:v>
                </c:pt>
                <c:pt idx="900">
                  <c:v>22.8</c:v>
                </c:pt>
                <c:pt idx="901">
                  <c:v>22.9</c:v>
                </c:pt>
                <c:pt idx="902">
                  <c:v>22.8</c:v>
                </c:pt>
                <c:pt idx="903">
                  <c:v>23</c:v>
                </c:pt>
                <c:pt idx="904">
                  <c:v>23</c:v>
                </c:pt>
                <c:pt idx="905">
                  <c:v>22.8</c:v>
                </c:pt>
                <c:pt idx="906">
                  <c:v>22.8</c:v>
                </c:pt>
                <c:pt idx="907">
                  <c:v>23</c:v>
                </c:pt>
                <c:pt idx="908">
                  <c:v>23</c:v>
                </c:pt>
                <c:pt idx="909">
                  <c:v>23</c:v>
                </c:pt>
                <c:pt idx="910">
                  <c:v>22.9</c:v>
                </c:pt>
                <c:pt idx="911">
                  <c:v>23</c:v>
                </c:pt>
                <c:pt idx="912">
                  <c:v>23</c:v>
                </c:pt>
                <c:pt idx="913">
                  <c:v>23</c:v>
                </c:pt>
                <c:pt idx="914">
                  <c:v>23</c:v>
                </c:pt>
                <c:pt idx="915">
                  <c:v>23</c:v>
                </c:pt>
                <c:pt idx="916">
                  <c:v>23</c:v>
                </c:pt>
                <c:pt idx="917">
                  <c:v>22.9</c:v>
                </c:pt>
                <c:pt idx="918">
                  <c:v>22.9</c:v>
                </c:pt>
                <c:pt idx="919">
                  <c:v>22.8</c:v>
                </c:pt>
                <c:pt idx="920">
                  <c:v>23</c:v>
                </c:pt>
                <c:pt idx="921">
                  <c:v>23</c:v>
                </c:pt>
                <c:pt idx="922">
                  <c:v>22.8</c:v>
                </c:pt>
                <c:pt idx="923">
                  <c:v>22.9</c:v>
                </c:pt>
                <c:pt idx="924">
                  <c:v>22.9</c:v>
                </c:pt>
                <c:pt idx="925">
                  <c:v>22.8</c:v>
                </c:pt>
                <c:pt idx="926">
                  <c:v>22.9</c:v>
                </c:pt>
                <c:pt idx="927">
                  <c:v>22.9</c:v>
                </c:pt>
                <c:pt idx="928">
                  <c:v>23</c:v>
                </c:pt>
                <c:pt idx="929">
                  <c:v>23</c:v>
                </c:pt>
                <c:pt idx="930">
                  <c:v>22.9</c:v>
                </c:pt>
                <c:pt idx="931">
                  <c:v>23</c:v>
                </c:pt>
                <c:pt idx="932">
                  <c:v>22.9</c:v>
                </c:pt>
                <c:pt idx="933">
                  <c:v>22.8</c:v>
                </c:pt>
                <c:pt idx="934">
                  <c:v>23.1</c:v>
                </c:pt>
                <c:pt idx="935">
                  <c:v>23.1</c:v>
                </c:pt>
                <c:pt idx="936">
                  <c:v>23</c:v>
                </c:pt>
                <c:pt idx="937">
                  <c:v>23</c:v>
                </c:pt>
                <c:pt idx="938">
                  <c:v>22.8</c:v>
                </c:pt>
                <c:pt idx="939">
                  <c:v>22.8</c:v>
                </c:pt>
                <c:pt idx="940">
                  <c:v>22.8</c:v>
                </c:pt>
                <c:pt idx="941">
                  <c:v>23</c:v>
                </c:pt>
                <c:pt idx="942">
                  <c:v>22.9</c:v>
                </c:pt>
                <c:pt idx="943">
                  <c:v>22.8</c:v>
                </c:pt>
                <c:pt idx="944">
                  <c:v>22.8</c:v>
                </c:pt>
                <c:pt idx="945">
                  <c:v>23</c:v>
                </c:pt>
                <c:pt idx="946">
                  <c:v>23</c:v>
                </c:pt>
                <c:pt idx="947">
                  <c:v>23</c:v>
                </c:pt>
                <c:pt idx="948">
                  <c:v>22.9</c:v>
                </c:pt>
                <c:pt idx="949">
                  <c:v>23.2</c:v>
                </c:pt>
                <c:pt idx="950">
                  <c:v>23.3</c:v>
                </c:pt>
                <c:pt idx="951">
                  <c:v>23.4</c:v>
                </c:pt>
                <c:pt idx="952">
                  <c:v>23.5</c:v>
                </c:pt>
                <c:pt idx="953">
                  <c:v>23.5</c:v>
                </c:pt>
                <c:pt idx="954">
                  <c:v>23.7</c:v>
                </c:pt>
                <c:pt idx="955">
                  <c:v>23.8</c:v>
                </c:pt>
                <c:pt idx="956">
                  <c:v>23.8</c:v>
                </c:pt>
                <c:pt idx="957">
                  <c:v>23.7</c:v>
                </c:pt>
                <c:pt idx="958">
                  <c:v>23.9</c:v>
                </c:pt>
                <c:pt idx="959">
                  <c:v>23.9</c:v>
                </c:pt>
                <c:pt idx="960">
                  <c:v>23.9</c:v>
                </c:pt>
                <c:pt idx="961">
                  <c:v>23.8</c:v>
                </c:pt>
                <c:pt idx="962">
                  <c:v>23.9</c:v>
                </c:pt>
                <c:pt idx="963">
                  <c:v>24.1</c:v>
                </c:pt>
                <c:pt idx="964">
                  <c:v>24</c:v>
                </c:pt>
                <c:pt idx="965">
                  <c:v>24.1</c:v>
                </c:pt>
                <c:pt idx="966">
                  <c:v>24.1</c:v>
                </c:pt>
                <c:pt idx="967">
                  <c:v>24.1</c:v>
                </c:pt>
                <c:pt idx="968">
                  <c:v>24.2</c:v>
                </c:pt>
                <c:pt idx="969">
                  <c:v>24.1</c:v>
                </c:pt>
                <c:pt idx="970">
                  <c:v>24.1</c:v>
                </c:pt>
                <c:pt idx="971">
                  <c:v>24.3</c:v>
                </c:pt>
                <c:pt idx="972">
                  <c:v>24.2</c:v>
                </c:pt>
                <c:pt idx="973">
                  <c:v>24.2</c:v>
                </c:pt>
                <c:pt idx="974">
                  <c:v>24.2</c:v>
                </c:pt>
                <c:pt idx="975">
                  <c:v>24.2</c:v>
                </c:pt>
                <c:pt idx="976">
                  <c:v>24.2</c:v>
                </c:pt>
                <c:pt idx="977">
                  <c:v>24.2</c:v>
                </c:pt>
                <c:pt idx="978">
                  <c:v>24.3</c:v>
                </c:pt>
                <c:pt idx="979">
                  <c:v>24.3</c:v>
                </c:pt>
                <c:pt idx="980">
                  <c:v>23.9</c:v>
                </c:pt>
                <c:pt idx="981">
                  <c:v>24.2</c:v>
                </c:pt>
                <c:pt idx="982">
                  <c:v>24.3</c:v>
                </c:pt>
                <c:pt idx="983">
                  <c:v>24.2</c:v>
                </c:pt>
                <c:pt idx="984">
                  <c:v>24.1</c:v>
                </c:pt>
                <c:pt idx="985">
                  <c:v>24.2</c:v>
                </c:pt>
                <c:pt idx="986">
                  <c:v>24.2</c:v>
                </c:pt>
                <c:pt idx="987">
                  <c:v>24.2</c:v>
                </c:pt>
                <c:pt idx="988">
                  <c:v>24.3</c:v>
                </c:pt>
                <c:pt idx="989">
                  <c:v>24.3</c:v>
                </c:pt>
                <c:pt idx="990">
                  <c:v>24.3</c:v>
                </c:pt>
                <c:pt idx="991">
                  <c:v>24.3</c:v>
                </c:pt>
                <c:pt idx="992">
                  <c:v>24.2</c:v>
                </c:pt>
                <c:pt idx="993">
                  <c:v>24.1</c:v>
                </c:pt>
                <c:pt idx="994">
                  <c:v>24.3</c:v>
                </c:pt>
                <c:pt idx="995">
                  <c:v>24.3</c:v>
                </c:pt>
                <c:pt idx="996">
                  <c:v>24.1</c:v>
                </c:pt>
                <c:pt idx="997">
                  <c:v>24.1</c:v>
                </c:pt>
                <c:pt idx="998">
                  <c:v>24.2</c:v>
                </c:pt>
                <c:pt idx="999">
                  <c:v>24.1</c:v>
                </c:pt>
                <c:pt idx="1000">
                  <c:v>24.2</c:v>
                </c:pt>
                <c:pt idx="1001">
                  <c:v>24.2</c:v>
                </c:pt>
                <c:pt idx="1002">
                  <c:v>24.2</c:v>
                </c:pt>
                <c:pt idx="1003">
                  <c:v>24.1</c:v>
                </c:pt>
                <c:pt idx="1004">
                  <c:v>24.2</c:v>
                </c:pt>
                <c:pt idx="1005">
                  <c:v>24</c:v>
                </c:pt>
                <c:pt idx="1006">
                  <c:v>24.1</c:v>
                </c:pt>
                <c:pt idx="1007">
                  <c:v>24.3</c:v>
                </c:pt>
                <c:pt idx="1008">
                  <c:v>24.2</c:v>
                </c:pt>
                <c:pt idx="1009">
                  <c:v>24.1</c:v>
                </c:pt>
                <c:pt idx="1010">
                  <c:v>24.2</c:v>
                </c:pt>
                <c:pt idx="1011">
                  <c:v>24.1</c:v>
                </c:pt>
                <c:pt idx="1012">
                  <c:v>23.9</c:v>
                </c:pt>
                <c:pt idx="1013">
                  <c:v>24.1</c:v>
                </c:pt>
                <c:pt idx="1014">
                  <c:v>24</c:v>
                </c:pt>
                <c:pt idx="1015">
                  <c:v>24</c:v>
                </c:pt>
                <c:pt idx="1016">
                  <c:v>24.1</c:v>
                </c:pt>
                <c:pt idx="1017">
                  <c:v>24</c:v>
                </c:pt>
                <c:pt idx="1018">
                  <c:v>24</c:v>
                </c:pt>
                <c:pt idx="1019">
                  <c:v>23.9</c:v>
                </c:pt>
                <c:pt idx="1020">
                  <c:v>23.8</c:v>
                </c:pt>
                <c:pt idx="1021">
                  <c:v>24</c:v>
                </c:pt>
                <c:pt idx="1022">
                  <c:v>24</c:v>
                </c:pt>
                <c:pt idx="1023">
                  <c:v>23.8</c:v>
                </c:pt>
                <c:pt idx="1024">
                  <c:v>23.8</c:v>
                </c:pt>
                <c:pt idx="1025">
                  <c:v>23.8</c:v>
                </c:pt>
                <c:pt idx="1026">
                  <c:v>23.8</c:v>
                </c:pt>
                <c:pt idx="1027">
                  <c:v>23.7</c:v>
                </c:pt>
                <c:pt idx="1028">
                  <c:v>23.8</c:v>
                </c:pt>
                <c:pt idx="1029">
                  <c:v>23.7</c:v>
                </c:pt>
                <c:pt idx="1030">
                  <c:v>23.6</c:v>
                </c:pt>
                <c:pt idx="1031">
                  <c:v>23.6</c:v>
                </c:pt>
                <c:pt idx="1032">
                  <c:v>23.6</c:v>
                </c:pt>
                <c:pt idx="1033">
                  <c:v>23.6</c:v>
                </c:pt>
                <c:pt idx="1034">
                  <c:v>23.6</c:v>
                </c:pt>
                <c:pt idx="1035">
                  <c:v>23.6</c:v>
                </c:pt>
                <c:pt idx="1036">
                  <c:v>23.4</c:v>
                </c:pt>
                <c:pt idx="1037">
                  <c:v>23.4</c:v>
                </c:pt>
                <c:pt idx="1038">
                  <c:v>23.4</c:v>
                </c:pt>
                <c:pt idx="1039">
                  <c:v>23.3</c:v>
                </c:pt>
                <c:pt idx="1040">
                  <c:v>23.4</c:v>
                </c:pt>
                <c:pt idx="1041">
                  <c:v>23.4</c:v>
                </c:pt>
                <c:pt idx="1042">
                  <c:v>23.3</c:v>
                </c:pt>
                <c:pt idx="1043">
                  <c:v>23.3</c:v>
                </c:pt>
                <c:pt idx="1044">
                  <c:v>23.3</c:v>
                </c:pt>
                <c:pt idx="1045">
                  <c:v>23.3</c:v>
                </c:pt>
                <c:pt idx="1046">
                  <c:v>23.4</c:v>
                </c:pt>
                <c:pt idx="1047">
                  <c:v>23.3</c:v>
                </c:pt>
                <c:pt idx="1048">
                  <c:v>23.3</c:v>
                </c:pt>
                <c:pt idx="1049">
                  <c:v>23.3</c:v>
                </c:pt>
                <c:pt idx="1050">
                  <c:v>23.1</c:v>
                </c:pt>
                <c:pt idx="1051">
                  <c:v>23</c:v>
                </c:pt>
                <c:pt idx="1052">
                  <c:v>22.8</c:v>
                </c:pt>
                <c:pt idx="1053">
                  <c:v>23.1</c:v>
                </c:pt>
                <c:pt idx="1054">
                  <c:v>22.8</c:v>
                </c:pt>
                <c:pt idx="1055">
                  <c:v>22.6</c:v>
                </c:pt>
                <c:pt idx="1056">
                  <c:v>22.6</c:v>
                </c:pt>
                <c:pt idx="1057">
                  <c:v>22.5</c:v>
                </c:pt>
                <c:pt idx="1058">
                  <c:v>22.4</c:v>
                </c:pt>
                <c:pt idx="1059">
                  <c:v>22.5</c:v>
                </c:pt>
                <c:pt idx="1060">
                  <c:v>22.3</c:v>
                </c:pt>
                <c:pt idx="1061">
                  <c:v>22.4</c:v>
                </c:pt>
                <c:pt idx="1062">
                  <c:v>22.2</c:v>
                </c:pt>
                <c:pt idx="1063">
                  <c:v>22.2</c:v>
                </c:pt>
                <c:pt idx="1064">
                  <c:v>22.5</c:v>
                </c:pt>
                <c:pt idx="1065">
                  <c:v>22.1</c:v>
                </c:pt>
                <c:pt idx="1066">
                  <c:v>22.1</c:v>
                </c:pt>
                <c:pt idx="1067">
                  <c:v>22.1</c:v>
                </c:pt>
                <c:pt idx="1068">
                  <c:v>22.1</c:v>
                </c:pt>
                <c:pt idx="1069">
                  <c:v>22.3</c:v>
                </c:pt>
                <c:pt idx="1070">
                  <c:v>22.1</c:v>
                </c:pt>
                <c:pt idx="1071">
                  <c:v>22.1</c:v>
                </c:pt>
                <c:pt idx="1072">
                  <c:v>22</c:v>
                </c:pt>
                <c:pt idx="1073">
                  <c:v>22</c:v>
                </c:pt>
                <c:pt idx="1074">
                  <c:v>22</c:v>
                </c:pt>
                <c:pt idx="1075">
                  <c:v>22.1</c:v>
                </c:pt>
                <c:pt idx="1076">
                  <c:v>21.8</c:v>
                </c:pt>
                <c:pt idx="1077">
                  <c:v>21.8</c:v>
                </c:pt>
                <c:pt idx="1078">
                  <c:v>21.6</c:v>
                </c:pt>
                <c:pt idx="1079">
                  <c:v>21.8</c:v>
                </c:pt>
                <c:pt idx="1080">
                  <c:v>21.6</c:v>
                </c:pt>
                <c:pt idx="1081">
                  <c:v>22.1</c:v>
                </c:pt>
                <c:pt idx="1082">
                  <c:v>21.6</c:v>
                </c:pt>
                <c:pt idx="1083">
                  <c:v>21.7</c:v>
                </c:pt>
                <c:pt idx="1084">
                  <c:v>21.8</c:v>
                </c:pt>
                <c:pt idx="1085">
                  <c:v>21.7</c:v>
                </c:pt>
                <c:pt idx="1086">
                  <c:v>21.5</c:v>
                </c:pt>
                <c:pt idx="1087">
                  <c:v>21.7</c:v>
                </c:pt>
                <c:pt idx="1088">
                  <c:v>21.7</c:v>
                </c:pt>
                <c:pt idx="1089">
                  <c:v>21.8</c:v>
                </c:pt>
                <c:pt idx="1090">
                  <c:v>21.6</c:v>
                </c:pt>
                <c:pt idx="1091">
                  <c:v>21.7</c:v>
                </c:pt>
                <c:pt idx="1092">
                  <c:v>21.8</c:v>
                </c:pt>
                <c:pt idx="1093">
                  <c:v>21.6</c:v>
                </c:pt>
                <c:pt idx="1094">
                  <c:v>21.6</c:v>
                </c:pt>
                <c:pt idx="1095">
                  <c:v>21.5</c:v>
                </c:pt>
                <c:pt idx="1096">
                  <c:v>21.7</c:v>
                </c:pt>
                <c:pt idx="1097">
                  <c:v>21.8</c:v>
                </c:pt>
                <c:pt idx="1098">
                  <c:v>21.7</c:v>
                </c:pt>
                <c:pt idx="1099">
                  <c:v>21.7</c:v>
                </c:pt>
                <c:pt idx="1100">
                  <c:v>21.4</c:v>
                </c:pt>
                <c:pt idx="1101">
                  <c:v>21.4</c:v>
                </c:pt>
                <c:pt idx="1102">
                  <c:v>21.4</c:v>
                </c:pt>
                <c:pt idx="1103">
                  <c:v>21.3</c:v>
                </c:pt>
                <c:pt idx="1104">
                  <c:v>21.2</c:v>
                </c:pt>
                <c:pt idx="1105">
                  <c:v>21.1</c:v>
                </c:pt>
                <c:pt idx="1106">
                  <c:v>21.2</c:v>
                </c:pt>
                <c:pt idx="1107">
                  <c:v>21.2</c:v>
                </c:pt>
                <c:pt idx="1108">
                  <c:v>21.2</c:v>
                </c:pt>
                <c:pt idx="1109">
                  <c:v>21</c:v>
                </c:pt>
                <c:pt idx="1110">
                  <c:v>21.6</c:v>
                </c:pt>
                <c:pt idx="1111">
                  <c:v>22.3</c:v>
                </c:pt>
                <c:pt idx="1112">
                  <c:v>21.8</c:v>
                </c:pt>
                <c:pt idx="1113">
                  <c:v>21.3</c:v>
                </c:pt>
                <c:pt idx="1114">
                  <c:v>21.1</c:v>
                </c:pt>
                <c:pt idx="1115">
                  <c:v>21.2</c:v>
                </c:pt>
                <c:pt idx="1116">
                  <c:v>21.3</c:v>
                </c:pt>
                <c:pt idx="1117">
                  <c:v>21.2</c:v>
                </c:pt>
                <c:pt idx="1118">
                  <c:v>21.1</c:v>
                </c:pt>
                <c:pt idx="1119">
                  <c:v>21.1</c:v>
                </c:pt>
                <c:pt idx="1120">
                  <c:v>21.2</c:v>
                </c:pt>
                <c:pt idx="1121">
                  <c:v>21.2</c:v>
                </c:pt>
                <c:pt idx="1122">
                  <c:v>21</c:v>
                </c:pt>
                <c:pt idx="1123">
                  <c:v>21.1</c:v>
                </c:pt>
                <c:pt idx="1124">
                  <c:v>21.2</c:v>
                </c:pt>
                <c:pt idx="1125">
                  <c:v>21.3</c:v>
                </c:pt>
                <c:pt idx="1126">
                  <c:v>21</c:v>
                </c:pt>
                <c:pt idx="1127">
                  <c:v>21</c:v>
                </c:pt>
                <c:pt idx="1128">
                  <c:v>21</c:v>
                </c:pt>
                <c:pt idx="1129">
                  <c:v>21.1</c:v>
                </c:pt>
                <c:pt idx="1130">
                  <c:v>21</c:v>
                </c:pt>
                <c:pt idx="1131">
                  <c:v>20.9</c:v>
                </c:pt>
                <c:pt idx="1132">
                  <c:v>20.9</c:v>
                </c:pt>
                <c:pt idx="1133">
                  <c:v>21</c:v>
                </c:pt>
                <c:pt idx="1134">
                  <c:v>20.8</c:v>
                </c:pt>
                <c:pt idx="1135">
                  <c:v>20.9</c:v>
                </c:pt>
                <c:pt idx="1136">
                  <c:v>21.1</c:v>
                </c:pt>
                <c:pt idx="1137">
                  <c:v>21</c:v>
                </c:pt>
                <c:pt idx="1138">
                  <c:v>20.7</c:v>
                </c:pt>
                <c:pt idx="1139">
                  <c:v>20.8</c:v>
                </c:pt>
                <c:pt idx="1140">
                  <c:v>20.8</c:v>
                </c:pt>
                <c:pt idx="1141">
                  <c:v>20.8</c:v>
                </c:pt>
                <c:pt idx="1142">
                  <c:v>20.8</c:v>
                </c:pt>
                <c:pt idx="1143">
                  <c:v>20.8</c:v>
                </c:pt>
                <c:pt idx="1144">
                  <c:v>21</c:v>
                </c:pt>
                <c:pt idx="1145">
                  <c:v>21</c:v>
                </c:pt>
                <c:pt idx="1146">
                  <c:v>20.7</c:v>
                </c:pt>
                <c:pt idx="1147">
                  <c:v>20.7</c:v>
                </c:pt>
                <c:pt idx="1148">
                  <c:v>20.7</c:v>
                </c:pt>
                <c:pt idx="1149">
                  <c:v>20.7</c:v>
                </c:pt>
                <c:pt idx="1150">
                  <c:v>20.6</c:v>
                </c:pt>
                <c:pt idx="1151">
                  <c:v>20.7</c:v>
                </c:pt>
                <c:pt idx="1152">
                  <c:v>20.7</c:v>
                </c:pt>
                <c:pt idx="1153">
                  <c:v>20.6</c:v>
                </c:pt>
                <c:pt idx="1154">
                  <c:v>20.5</c:v>
                </c:pt>
                <c:pt idx="1155">
                  <c:v>20.399999999999999</c:v>
                </c:pt>
                <c:pt idx="1156">
                  <c:v>20.3</c:v>
                </c:pt>
                <c:pt idx="1157">
                  <c:v>20.399999999999999</c:v>
                </c:pt>
                <c:pt idx="1158">
                  <c:v>21.3</c:v>
                </c:pt>
                <c:pt idx="1159">
                  <c:v>22.2</c:v>
                </c:pt>
                <c:pt idx="1160">
                  <c:v>22.2</c:v>
                </c:pt>
                <c:pt idx="1161">
                  <c:v>20.6</c:v>
                </c:pt>
                <c:pt idx="1162">
                  <c:v>20.5</c:v>
                </c:pt>
                <c:pt idx="1163">
                  <c:v>20.399999999999999</c:v>
                </c:pt>
                <c:pt idx="1164">
                  <c:v>20.2</c:v>
                </c:pt>
                <c:pt idx="1165">
                  <c:v>22.3</c:v>
                </c:pt>
                <c:pt idx="1166">
                  <c:v>22</c:v>
                </c:pt>
                <c:pt idx="1167">
                  <c:v>20.7</c:v>
                </c:pt>
                <c:pt idx="1168">
                  <c:v>20.399999999999999</c:v>
                </c:pt>
                <c:pt idx="1169">
                  <c:v>20.399999999999999</c:v>
                </c:pt>
                <c:pt idx="1170">
                  <c:v>20.399999999999999</c:v>
                </c:pt>
                <c:pt idx="1171">
                  <c:v>20.399999999999999</c:v>
                </c:pt>
                <c:pt idx="1172">
                  <c:v>20.3</c:v>
                </c:pt>
                <c:pt idx="1173">
                  <c:v>20.3</c:v>
                </c:pt>
                <c:pt idx="1174">
                  <c:v>20.2</c:v>
                </c:pt>
                <c:pt idx="1175">
                  <c:v>20.3</c:v>
                </c:pt>
                <c:pt idx="1176">
                  <c:v>20.2</c:v>
                </c:pt>
                <c:pt idx="1177">
                  <c:v>20.2</c:v>
                </c:pt>
                <c:pt idx="1178">
                  <c:v>20.2</c:v>
                </c:pt>
                <c:pt idx="1179">
                  <c:v>20.399999999999999</c:v>
                </c:pt>
                <c:pt idx="1180">
                  <c:v>20.7</c:v>
                </c:pt>
                <c:pt idx="1181">
                  <c:v>21.8</c:v>
                </c:pt>
                <c:pt idx="1182">
                  <c:v>20.8</c:v>
                </c:pt>
                <c:pt idx="1183">
                  <c:v>20.3</c:v>
                </c:pt>
                <c:pt idx="1184">
                  <c:v>20.3</c:v>
                </c:pt>
                <c:pt idx="1185">
                  <c:v>20.3</c:v>
                </c:pt>
                <c:pt idx="1186">
                  <c:v>20.2</c:v>
                </c:pt>
                <c:pt idx="1187">
                  <c:v>20.100000000000001</c:v>
                </c:pt>
                <c:pt idx="1188">
                  <c:v>20.2</c:v>
                </c:pt>
                <c:pt idx="1189">
                  <c:v>21.3</c:v>
                </c:pt>
                <c:pt idx="1190">
                  <c:v>21.9</c:v>
                </c:pt>
                <c:pt idx="1191">
                  <c:v>21.5</c:v>
                </c:pt>
                <c:pt idx="1192">
                  <c:v>20.5</c:v>
                </c:pt>
                <c:pt idx="1193">
                  <c:v>20.5</c:v>
                </c:pt>
                <c:pt idx="1194">
                  <c:v>20.3</c:v>
                </c:pt>
                <c:pt idx="1195">
                  <c:v>20.3</c:v>
                </c:pt>
                <c:pt idx="1196">
                  <c:v>20.3</c:v>
                </c:pt>
                <c:pt idx="1197">
                  <c:v>20.2</c:v>
                </c:pt>
                <c:pt idx="1198">
                  <c:v>20.2</c:v>
                </c:pt>
                <c:pt idx="1199">
                  <c:v>20.3</c:v>
                </c:pt>
                <c:pt idx="1200">
                  <c:v>22</c:v>
                </c:pt>
                <c:pt idx="1201">
                  <c:v>21.8</c:v>
                </c:pt>
                <c:pt idx="1202">
                  <c:v>20.7</c:v>
                </c:pt>
                <c:pt idx="1203">
                  <c:v>20.399999999999999</c:v>
                </c:pt>
                <c:pt idx="1204">
                  <c:v>20.5</c:v>
                </c:pt>
                <c:pt idx="1205">
                  <c:v>20.5</c:v>
                </c:pt>
                <c:pt idx="1206">
                  <c:v>20.3</c:v>
                </c:pt>
                <c:pt idx="1207">
                  <c:v>20.5</c:v>
                </c:pt>
                <c:pt idx="1208">
                  <c:v>20.3</c:v>
                </c:pt>
                <c:pt idx="1209">
                  <c:v>20.2</c:v>
                </c:pt>
                <c:pt idx="1210">
                  <c:v>20.2</c:v>
                </c:pt>
                <c:pt idx="1211">
                  <c:v>20.2</c:v>
                </c:pt>
                <c:pt idx="1212">
                  <c:v>20.2</c:v>
                </c:pt>
                <c:pt idx="1213">
                  <c:v>20.2</c:v>
                </c:pt>
                <c:pt idx="1214">
                  <c:v>22</c:v>
                </c:pt>
                <c:pt idx="1215">
                  <c:v>21.7</c:v>
                </c:pt>
                <c:pt idx="1216">
                  <c:v>20.9</c:v>
                </c:pt>
                <c:pt idx="1217">
                  <c:v>20.399999999999999</c:v>
                </c:pt>
                <c:pt idx="1218">
                  <c:v>20.5</c:v>
                </c:pt>
                <c:pt idx="1219">
                  <c:v>20.2</c:v>
                </c:pt>
                <c:pt idx="1220">
                  <c:v>20.100000000000001</c:v>
                </c:pt>
                <c:pt idx="1221">
                  <c:v>22.2</c:v>
                </c:pt>
                <c:pt idx="1222">
                  <c:v>21.3</c:v>
                </c:pt>
                <c:pt idx="1223">
                  <c:v>20.3</c:v>
                </c:pt>
                <c:pt idx="1224">
                  <c:v>20.2</c:v>
                </c:pt>
                <c:pt idx="1225">
                  <c:v>20.2</c:v>
                </c:pt>
                <c:pt idx="1226">
                  <c:v>20.2</c:v>
                </c:pt>
                <c:pt idx="1227">
                  <c:v>20.100000000000001</c:v>
                </c:pt>
                <c:pt idx="1228">
                  <c:v>20</c:v>
                </c:pt>
                <c:pt idx="1229">
                  <c:v>20.100000000000001</c:v>
                </c:pt>
                <c:pt idx="1230">
                  <c:v>22</c:v>
                </c:pt>
                <c:pt idx="1231">
                  <c:v>21.9</c:v>
                </c:pt>
                <c:pt idx="1232">
                  <c:v>20.5</c:v>
                </c:pt>
                <c:pt idx="1233">
                  <c:v>20.5</c:v>
                </c:pt>
                <c:pt idx="1234">
                  <c:v>20.2</c:v>
                </c:pt>
                <c:pt idx="1235">
                  <c:v>20.2</c:v>
                </c:pt>
                <c:pt idx="1236">
                  <c:v>20.2</c:v>
                </c:pt>
                <c:pt idx="1237">
                  <c:v>20.5</c:v>
                </c:pt>
                <c:pt idx="1238">
                  <c:v>22.1</c:v>
                </c:pt>
                <c:pt idx="1239">
                  <c:v>21.2</c:v>
                </c:pt>
                <c:pt idx="1240">
                  <c:v>20.3</c:v>
                </c:pt>
                <c:pt idx="1241">
                  <c:v>20.3</c:v>
                </c:pt>
                <c:pt idx="1242">
                  <c:v>20.2</c:v>
                </c:pt>
                <c:pt idx="1243">
                  <c:v>21</c:v>
                </c:pt>
                <c:pt idx="1244">
                  <c:v>22</c:v>
                </c:pt>
                <c:pt idx="1245">
                  <c:v>21.6</c:v>
                </c:pt>
                <c:pt idx="1246">
                  <c:v>20.399999999999999</c:v>
                </c:pt>
                <c:pt idx="1247">
                  <c:v>20.3</c:v>
                </c:pt>
                <c:pt idx="1248">
                  <c:v>20.100000000000001</c:v>
                </c:pt>
                <c:pt idx="1249">
                  <c:v>20.2</c:v>
                </c:pt>
                <c:pt idx="1250">
                  <c:v>20.2</c:v>
                </c:pt>
                <c:pt idx="1251">
                  <c:v>22.1</c:v>
                </c:pt>
                <c:pt idx="1252">
                  <c:v>22</c:v>
                </c:pt>
                <c:pt idx="1253">
                  <c:v>20.3</c:v>
                </c:pt>
                <c:pt idx="1254">
                  <c:v>20.3</c:v>
                </c:pt>
                <c:pt idx="1255">
                  <c:v>20.2</c:v>
                </c:pt>
                <c:pt idx="1256">
                  <c:v>20.8</c:v>
                </c:pt>
                <c:pt idx="1257">
                  <c:v>22.1</c:v>
                </c:pt>
                <c:pt idx="1258">
                  <c:v>21.3</c:v>
                </c:pt>
                <c:pt idx="1259">
                  <c:v>20.3</c:v>
                </c:pt>
                <c:pt idx="1260">
                  <c:v>20.100000000000001</c:v>
                </c:pt>
                <c:pt idx="1261">
                  <c:v>20.100000000000001</c:v>
                </c:pt>
                <c:pt idx="1262">
                  <c:v>20.100000000000001</c:v>
                </c:pt>
                <c:pt idx="1263">
                  <c:v>22.1</c:v>
                </c:pt>
                <c:pt idx="1264">
                  <c:v>22.1</c:v>
                </c:pt>
                <c:pt idx="1265">
                  <c:v>22</c:v>
                </c:pt>
                <c:pt idx="1266">
                  <c:v>20.399999999999999</c:v>
                </c:pt>
                <c:pt idx="1267">
                  <c:v>20.3</c:v>
                </c:pt>
                <c:pt idx="1268">
                  <c:v>20.100000000000001</c:v>
                </c:pt>
                <c:pt idx="1269">
                  <c:v>20.100000000000001</c:v>
                </c:pt>
                <c:pt idx="1270">
                  <c:v>20.100000000000001</c:v>
                </c:pt>
                <c:pt idx="1271">
                  <c:v>20.2</c:v>
                </c:pt>
                <c:pt idx="1272">
                  <c:v>22</c:v>
                </c:pt>
                <c:pt idx="1273">
                  <c:v>22.1</c:v>
                </c:pt>
                <c:pt idx="1274">
                  <c:v>20.2</c:v>
                </c:pt>
                <c:pt idx="1275">
                  <c:v>20.2</c:v>
                </c:pt>
                <c:pt idx="1276">
                  <c:v>20.6</c:v>
                </c:pt>
                <c:pt idx="1277">
                  <c:v>22.1</c:v>
                </c:pt>
                <c:pt idx="1278">
                  <c:v>21.5</c:v>
                </c:pt>
                <c:pt idx="1279">
                  <c:v>20.2</c:v>
                </c:pt>
                <c:pt idx="1280">
                  <c:v>20.2</c:v>
                </c:pt>
                <c:pt idx="1281">
                  <c:v>19.8</c:v>
                </c:pt>
                <c:pt idx="1282">
                  <c:v>21.9</c:v>
                </c:pt>
                <c:pt idx="1283">
                  <c:v>22.1</c:v>
                </c:pt>
                <c:pt idx="1284">
                  <c:v>22.1</c:v>
                </c:pt>
                <c:pt idx="1285">
                  <c:v>20.2</c:v>
                </c:pt>
                <c:pt idx="1286">
                  <c:v>20</c:v>
                </c:pt>
                <c:pt idx="1287">
                  <c:v>21.1</c:v>
                </c:pt>
                <c:pt idx="1288">
                  <c:v>22</c:v>
                </c:pt>
                <c:pt idx="1289">
                  <c:v>22.1</c:v>
                </c:pt>
                <c:pt idx="1290">
                  <c:v>20.7</c:v>
                </c:pt>
                <c:pt idx="1291">
                  <c:v>20.2</c:v>
                </c:pt>
                <c:pt idx="1292">
                  <c:v>19.899999999999999</c:v>
                </c:pt>
                <c:pt idx="1293">
                  <c:v>21.6</c:v>
                </c:pt>
                <c:pt idx="1294">
                  <c:v>22.1</c:v>
                </c:pt>
                <c:pt idx="1295">
                  <c:v>22.1</c:v>
                </c:pt>
                <c:pt idx="1296">
                  <c:v>21.2</c:v>
                </c:pt>
                <c:pt idx="1297">
                  <c:v>20</c:v>
                </c:pt>
                <c:pt idx="1298">
                  <c:v>20</c:v>
                </c:pt>
                <c:pt idx="1299">
                  <c:v>21.8</c:v>
                </c:pt>
                <c:pt idx="1300">
                  <c:v>22</c:v>
                </c:pt>
                <c:pt idx="1301">
                  <c:v>22</c:v>
                </c:pt>
                <c:pt idx="1302">
                  <c:v>22</c:v>
                </c:pt>
                <c:pt idx="1303">
                  <c:v>21.9</c:v>
                </c:pt>
                <c:pt idx="1304">
                  <c:v>22.1</c:v>
                </c:pt>
                <c:pt idx="1305">
                  <c:v>22.3</c:v>
                </c:pt>
                <c:pt idx="1306">
                  <c:v>22.3</c:v>
                </c:pt>
                <c:pt idx="1307">
                  <c:v>21.6</c:v>
                </c:pt>
                <c:pt idx="1308">
                  <c:v>20.3</c:v>
                </c:pt>
                <c:pt idx="1309">
                  <c:v>20.2</c:v>
                </c:pt>
                <c:pt idx="1310">
                  <c:v>20.5</c:v>
                </c:pt>
                <c:pt idx="1311">
                  <c:v>22</c:v>
                </c:pt>
                <c:pt idx="1312">
                  <c:v>22.5</c:v>
                </c:pt>
                <c:pt idx="1313">
                  <c:v>22.3</c:v>
                </c:pt>
                <c:pt idx="1314">
                  <c:v>22.4</c:v>
                </c:pt>
                <c:pt idx="1315">
                  <c:v>22.4</c:v>
                </c:pt>
                <c:pt idx="1316">
                  <c:v>22.5</c:v>
                </c:pt>
                <c:pt idx="1317">
                  <c:v>20.8</c:v>
                </c:pt>
                <c:pt idx="1318">
                  <c:v>20.2</c:v>
                </c:pt>
                <c:pt idx="1319">
                  <c:v>20.2</c:v>
                </c:pt>
                <c:pt idx="1320">
                  <c:v>21.8</c:v>
                </c:pt>
                <c:pt idx="1321">
                  <c:v>22.2</c:v>
                </c:pt>
                <c:pt idx="1322">
                  <c:v>22.2</c:v>
                </c:pt>
                <c:pt idx="1323">
                  <c:v>22.1</c:v>
                </c:pt>
                <c:pt idx="1324">
                  <c:v>22.2</c:v>
                </c:pt>
                <c:pt idx="1325">
                  <c:v>20.5</c:v>
                </c:pt>
                <c:pt idx="1326">
                  <c:v>20</c:v>
                </c:pt>
                <c:pt idx="1327">
                  <c:v>19.899999999999999</c:v>
                </c:pt>
                <c:pt idx="1328">
                  <c:v>21.1</c:v>
                </c:pt>
                <c:pt idx="1329">
                  <c:v>22</c:v>
                </c:pt>
                <c:pt idx="1330">
                  <c:v>21.9</c:v>
                </c:pt>
                <c:pt idx="1331">
                  <c:v>22</c:v>
                </c:pt>
                <c:pt idx="1332">
                  <c:v>22.2</c:v>
                </c:pt>
                <c:pt idx="1333">
                  <c:v>22</c:v>
                </c:pt>
                <c:pt idx="1334">
                  <c:v>21.9</c:v>
                </c:pt>
                <c:pt idx="1335">
                  <c:v>22.4</c:v>
                </c:pt>
                <c:pt idx="1336">
                  <c:v>22.3</c:v>
                </c:pt>
                <c:pt idx="1337">
                  <c:v>22.2</c:v>
                </c:pt>
                <c:pt idx="1338">
                  <c:v>22.3</c:v>
                </c:pt>
                <c:pt idx="1339">
                  <c:v>22.5</c:v>
                </c:pt>
                <c:pt idx="1340">
                  <c:v>22.5</c:v>
                </c:pt>
                <c:pt idx="1341">
                  <c:v>22.4</c:v>
                </c:pt>
                <c:pt idx="1342">
                  <c:v>22.3</c:v>
                </c:pt>
                <c:pt idx="1343">
                  <c:v>22.1</c:v>
                </c:pt>
                <c:pt idx="1344">
                  <c:v>22.3</c:v>
                </c:pt>
                <c:pt idx="1345">
                  <c:v>22.1</c:v>
                </c:pt>
                <c:pt idx="1346">
                  <c:v>22.4</c:v>
                </c:pt>
                <c:pt idx="1347">
                  <c:v>22.5</c:v>
                </c:pt>
                <c:pt idx="1348">
                  <c:v>22.3</c:v>
                </c:pt>
                <c:pt idx="1349">
                  <c:v>22.3</c:v>
                </c:pt>
                <c:pt idx="1350">
                  <c:v>22.4</c:v>
                </c:pt>
                <c:pt idx="1351">
                  <c:v>22.2</c:v>
                </c:pt>
                <c:pt idx="1352">
                  <c:v>22.6</c:v>
                </c:pt>
                <c:pt idx="1353">
                  <c:v>21.9</c:v>
                </c:pt>
                <c:pt idx="1354">
                  <c:v>22.3</c:v>
                </c:pt>
                <c:pt idx="1355">
                  <c:v>22.2</c:v>
                </c:pt>
                <c:pt idx="1356">
                  <c:v>22.5</c:v>
                </c:pt>
                <c:pt idx="1357">
                  <c:v>22.3</c:v>
                </c:pt>
                <c:pt idx="1358">
                  <c:v>22.4</c:v>
                </c:pt>
                <c:pt idx="1359">
                  <c:v>22.5</c:v>
                </c:pt>
                <c:pt idx="1360">
                  <c:v>22.2</c:v>
                </c:pt>
                <c:pt idx="1361">
                  <c:v>20.9</c:v>
                </c:pt>
                <c:pt idx="1362">
                  <c:v>20.100000000000001</c:v>
                </c:pt>
                <c:pt idx="1363">
                  <c:v>20.8</c:v>
                </c:pt>
                <c:pt idx="1364">
                  <c:v>22</c:v>
                </c:pt>
                <c:pt idx="1365">
                  <c:v>22.3</c:v>
                </c:pt>
                <c:pt idx="1366">
                  <c:v>22.1</c:v>
                </c:pt>
                <c:pt idx="1367">
                  <c:v>21.4</c:v>
                </c:pt>
                <c:pt idx="1368">
                  <c:v>21.2</c:v>
                </c:pt>
                <c:pt idx="1369">
                  <c:v>20.9</c:v>
                </c:pt>
                <c:pt idx="1370">
                  <c:v>20.8</c:v>
                </c:pt>
                <c:pt idx="1371">
                  <c:v>21.2</c:v>
                </c:pt>
                <c:pt idx="1372">
                  <c:v>21</c:v>
                </c:pt>
                <c:pt idx="1373">
                  <c:v>20.9</c:v>
                </c:pt>
                <c:pt idx="1374">
                  <c:v>21.5</c:v>
                </c:pt>
                <c:pt idx="1375">
                  <c:v>21.3</c:v>
                </c:pt>
                <c:pt idx="1376">
                  <c:v>21</c:v>
                </c:pt>
                <c:pt idx="1377">
                  <c:v>21.2</c:v>
                </c:pt>
                <c:pt idx="1378">
                  <c:v>20.8</c:v>
                </c:pt>
                <c:pt idx="1379">
                  <c:v>20.399999999999999</c:v>
                </c:pt>
                <c:pt idx="1380">
                  <c:v>19.8</c:v>
                </c:pt>
                <c:pt idx="1381">
                  <c:v>20.8</c:v>
                </c:pt>
                <c:pt idx="1382">
                  <c:v>21.1</c:v>
                </c:pt>
                <c:pt idx="1383">
                  <c:v>21.6</c:v>
                </c:pt>
                <c:pt idx="1384">
                  <c:v>20.8</c:v>
                </c:pt>
                <c:pt idx="1385">
                  <c:v>20.5</c:v>
                </c:pt>
                <c:pt idx="1386">
                  <c:v>20.100000000000001</c:v>
                </c:pt>
                <c:pt idx="1387">
                  <c:v>19.5</c:v>
                </c:pt>
                <c:pt idx="1388">
                  <c:v>20.8</c:v>
                </c:pt>
                <c:pt idx="1389">
                  <c:v>20.7</c:v>
                </c:pt>
                <c:pt idx="1390">
                  <c:v>20.3</c:v>
                </c:pt>
                <c:pt idx="1391">
                  <c:v>19.899999999999999</c:v>
                </c:pt>
                <c:pt idx="1392">
                  <c:v>19.5</c:v>
                </c:pt>
                <c:pt idx="1393">
                  <c:v>20.6</c:v>
                </c:pt>
                <c:pt idx="1394">
                  <c:v>20.7</c:v>
                </c:pt>
                <c:pt idx="1395">
                  <c:v>20.7</c:v>
                </c:pt>
                <c:pt idx="1396">
                  <c:v>20.2</c:v>
                </c:pt>
                <c:pt idx="1397">
                  <c:v>19.5</c:v>
                </c:pt>
                <c:pt idx="1398">
                  <c:v>20.5</c:v>
                </c:pt>
                <c:pt idx="1399">
                  <c:v>20.7</c:v>
                </c:pt>
                <c:pt idx="1400">
                  <c:v>20.3</c:v>
                </c:pt>
                <c:pt idx="1401">
                  <c:v>20.100000000000001</c:v>
                </c:pt>
                <c:pt idx="1402">
                  <c:v>20</c:v>
                </c:pt>
                <c:pt idx="1403">
                  <c:v>20</c:v>
                </c:pt>
                <c:pt idx="1404">
                  <c:v>20</c:v>
                </c:pt>
                <c:pt idx="1405">
                  <c:v>20.100000000000001</c:v>
                </c:pt>
                <c:pt idx="1406">
                  <c:v>20.7</c:v>
                </c:pt>
                <c:pt idx="1407">
                  <c:v>20.5</c:v>
                </c:pt>
                <c:pt idx="1408">
                  <c:v>20.2</c:v>
                </c:pt>
                <c:pt idx="1409">
                  <c:v>20.2</c:v>
                </c:pt>
                <c:pt idx="1410">
                  <c:v>20.100000000000001</c:v>
                </c:pt>
                <c:pt idx="1411">
                  <c:v>20.2</c:v>
                </c:pt>
                <c:pt idx="1412">
                  <c:v>20.100000000000001</c:v>
                </c:pt>
                <c:pt idx="1413">
                  <c:v>20.100000000000001</c:v>
                </c:pt>
                <c:pt idx="1414">
                  <c:v>20.5</c:v>
                </c:pt>
                <c:pt idx="1415">
                  <c:v>21.4</c:v>
                </c:pt>
                <c:pt idx="1416">
                  <c:v>20.5</c:v>
                </c:pt>
                <c:pt idx="1417">
                  <c:v>20.6</c:v>
                </c:pt>
                <c:pt idx="1418">
                  <c:v>20.2</c:v>
                </c:pt>
                <c:pt idx="1419">
                  <c:v>20.3</c:v>
                </c:pt>
                <c:pt idx="1420">
                  <c:v>20.3</c:v>
                </c:pt>
                <c:pt idx="1421">
                  <c:v>20.399999999999999</c:v>
                </c:pt>
                <c:pt idx="1422">
                  <c:v>20.3</c:v>
                </c:pt>
                <c:pt idx="1423">
                  <c:v>20.3</c:v>
                </c:pt>
                <c:pt idx="1424">
                  <c:v>20.7</c:v>
                </c:pt>
                <c:pt idx="1425">
                  <c:v>20.6</c:v>
                </c:pt>
                <c:pt idx="1426">
                  <c:v>20.5</c:v>
                </c:pt>
                <c:pt idx="1427">
                  <c:v>20.5</c:v>
                </c:pt>
                <c:pt idx="1428">
                  <c:v>20.5</c:v>
                </c:pt>
                <c:pt idx="1429">
                  <c:v>20.7</c:v>
                </c:pt>
                <c:pt idx="1430">
                  <c:v>20.5</c:v>
                </c:pt>
                <c:pt idx="1431">
                  <c:v>20.7</c:v>
                </c:pt>
                <c:pt idx="1432">
                  <c:v>20.7</c:v>
                </c:pt>
                <c:pt idx="1433">
                  <c:v>21</c:v>
                </c:pt>
                <c:pt idx="1434">
                  <c:v>20.8</c:v>
                </c:pt>
                <c:pt idx="1435">
                  <c:v>20.8</c:v>
                </c:pt>
                <c:pt idx="1436">
                  <c:v>20.5</c:v>
                </c:pt>
                <c:pt idx="1437">
                  <c:v>20.7</c:v>
                </c:pt>
                <c:pt idx="1438">
                  <c:v>20.6</c:v>
                </c:pt>
                <c:pt idx="1439">
                  <c:v>20.7</c:v>
                </c:pt>
                <c:pt idx="1440">
                  <c:v>20.6</c:v>
                </c:pt>
                <c:pt idx="1441">
                  <c:v>20.6</c:v>
                </c:pt>
                <c:pt idx="1442">
                  <c:v>20.7</c:v>
                </c:pt>
                <c:pt idx="1443">
                  <c:v>20.8</c:v>
                </c:pt>
                <c:pt idx="1444">
                  <c:v>21.4</c:v>
                </c:pt>
                <c:pt idx="1445">
                  <c:v>21.3</c:v>
                </c:pt>
                <c:pt idx="1446">
                  <c:v>21.5</c:v>
                </c:pt>
                <c:pt idx="1447">
                  <c:v>21.3</c:v>
                </c:pt>
                <c:pt idx="1448">
                  <c:v>21.5</c:v>
                </c:pt>
                <c:pt idx="1449">
                  <c:v>21.6</c:v>
                </c:pt>
                <c:pt idx="1450">
                  <c:v>21.6</c:v>
                </c:pt>
                <c:pt idx="1451">
                  <c:v>21.5</c:v>
                </c:pt>
                <c:pt idx="1452">
                  <c:v>21.5</c:v>
                </c:pt>
                <c:pt idx="1453">
                  <c:v>21.5</c:v>
                </c:pt>
                <c:pt idx="1454">
                  <c:v>21.5</c:v>
                </c:pt>
                <c:pt idx="1455">
                  <c:v>21.6</c:v>
                </c:pt>
                <c:pt idx="1456">
                  <c:v>21.6</c:v>
                </c:pt>
                <c:pt idx="1457">
                  <c:v>21.7</c:v>
                </c:pt>
                <c:pt idx="1458">
                  <c:v>21.5</c:v>
                </c:pt>
                <c:pt idx="1459">
                  <c:v>21.6</c:v>
                </c:pt>
                <c:pt idx="1460">
                  <c:v>21.4</c:v>
                </c:pt>
                <c:pt idx="1461">
                  <c:v>21.6</c:v>
                </c:pt>
                <c:pt idx="1462">
                  <c:v>21.6</c:v>
                </c:pt>
                <c:pt idx="1463">
                  <c:v>21.6</c:v>
                </c:pt>
                <c:pt idx="1464">
                  <c:v>21.6</c:v>
                </c:pt>
                <c:pt idx="1465">
                  <c:v>21.6</c:v>
                </c:pt>
                <c:pt idx="1466">
                  <c:v>21.6</c:v>
                </c:pt>
                <c:pt idx="1467">
                  <c:v>21.6</c:v>
                </c:pt>
                <c:pt idx="1468">
                  <c:v>21.5</c:v>
                </c:pt>
                <c:pt idx="1469">
                  <c:v>21.5</c:v>
                </c:pt>
                <c:pt idx="1470">
                  <c:v>21.6</c:v>
                </c:pt>
                <c:pt idx="1471">
                  <c:v>21.6</c:v>
                </c:pt>
                <c:pt idx="1472">
                  <c:v>21.6</c:v>
                </c:pt>
                <c:pt idx="1473">
                  <c:v>21.6</c:v>
                </c:pt>
                <c:pt idx="1474">
                  <c:v>21.6</c:v>
                </c:pt>
                <c:pt idx="1475">
                  <c:v>21.8</c:v>
                </c:pt>
                <c:pt idx="1476">
                  <c:v>21.6</c:v>
                </c:pt>
                <c:pt idx="1477">
                  <c:v>21.6</c:v>
                </c:pt>
                <c:pt idx="1478">
                  <c:v>21.7</c:v>
                </c:pt>
                <c:pt idx="1479">
                  <c:v>21.8</c:v>
                </c:pt>
                <c:pt idx="1480">
                  <c:v>21.8</c:v>
                </c:pt>
                <c:pt idx="1481">
                  <c:v>21.8</c:v>
                </c:pt>
                <c:pt idx="1482">
                  <c:v>21.8</c:v>
                </c:pt>
                <c:pt idx="1483">
                  <c:v>21.8</c:v>
                </c:pt>
                <c:pt idx="1484">
                  <c:v>21.9</c:v>
                </c:pt>
                <c:pt idx="1485">
                  <c:v>22</c:v>
                </c:pt>
                <c:pt idx="1486">
                  <c:v>22</c:v>
                </c:pt>
                <c:pt idx="1487">
                  <c:v>22</c:v>
                </c:pt>
                <c:pt idx="1488">
                  <c:v>22</c:v>
                </c:pt>
                <c:pt idx="1489">
                  <c:v>21.8</c:v>
                </c:pt>
                <c:pt idx="1490">
                  <c:v>22</c:v>
                </c:pt>
                <c:pt idx="1491">
                  <c:v>22</c:v>
                </c:pt>
                <c:pt idx="1492">
                  <c:v>22</c:v>
                </c:pt>
                <c:pt idx="1493">
                  <c:v>22</c:v>
                </c:pt>
                <c:pt idx="1494">
                  <c:v>22.1</c:v>
                </c:pt>
                <c:pt idx="1495">
                  <c:v>22.1</c:v>
                </c:pt>
                <c:pt idx="1496">
                  <c:v>22.1</c:v>
                </c:pt>
                <c:pt idx="1497">
                  <c:v>22.1</c:v>
                </c:pt>
                <c:pt idx="1498">
                  <c:v>22.1</c:v>
                </c:pt>
                <c:pt idx="1499">
                  <c:v>22.1</c:v>
                </c:pt>
                <c:pt idx="1500">
                  <c:v>22.1</c:v>
                </c:pt>
                <c:pt idx="1501">
                  <c:v>22.1</c:v>
                </c:pt>
                <c:pt idx="1502">
                  <c:v>22.1</c:v>
                </c:pt>
                <c:pt idx="1503">
                  <c:v>22.2</c:v>
                </c:pt>
                <c:pt idx="1504">
                  <c:v>22.3</c:v>
                </c:pt>
                <c:pt idx="1505">
                  <c:v>22.3</c:v>
                </c:pt>
                <c:pt idx="1506">
                  <c:v>22.2</c:v>
                </c:pt>
                <c:pt idx="1507">
                  <c:v>22.2</c:v>
                </c:pt>
                <c:pt idx="1508">
                  <c:v>22.2</c:v>
                </c:pt>
                <c:pt idx="1509">
                  <c:v>22.2</c:v>
                </c:pt>
                <c:pt idx="1510">
                  <c:v>22.3</c:v>
                </c:pt>
                <c:pt idx="1511">
                  <c:v>22.2</c:v>
                </c:pt>
                <c:pt idx="1512">
                  <c:v>22.2</c:v>
                </c:pt>
                <c:pt idx="1513">
                  <c:v>22.3</c:v>
                </c:pt>
                <c:pt idx="1514">
                  <c:v>22.3</c:v>
                </c:pt>
                <c:pt idx="1515">
                  <c:v>22.3</c:v>
                </c:pt>
                <c:pt idx="1516">
                  <c:v>22.4</c:v>
                </c:pt>
                <c:pt idx="1517">
                  <c:v>22.4</c:v>
                </c:pt>
                <c:pt idx="1518">
                  <c:v>22.3</c:v>
                </c:pt>
                <c:pt idx="1519">
                  <c:v>22.4</c:v>
                </c:pt>
                <c:pt idx="1520">
                  <c:v>22.3</c:v>
                </c:pt>
                <c:pt idx="1521">
                  <c:v>22.3</c:v>
                </c:pt>
                <c:pt idx="1522">
                  <c:v>22.3</c:v>
                </c:pt>
                <c:pt idx="1523">
                  <c:v>22.3</c:v>
                </c:pt>
                <c:pt idx="1524">
                  <c:v>22.4</c:v>
                </c:pt>
                <c:pt idx="1525">
                  <c:v>22.5</c:v>
                </c:pt>
                <c:pt idx="1526">
                  <c:v>22.5</c:v>
                </c:pt>
                <c:pt idx="1527">
                  <c:v>22.4</c:v>
                </c:pt>
                <c:pt idx="1528">
                  <c:v>22.4</c:v>
                </c:pt>
                <c:pt idx="1529">
                  <c:v>22.4</c:v>
                </c:pt>
                <c:pt idx="1530">
                  <c:v>22.4</c:v>
                </c:pt>
                <c:pt idx="1531">
                  <c:v>22.5</c:v>
                </c:pt>
                <c:pt idx="1532">
                  <c:v>22.5</c:v>
                </c:pt>
                <c:pt idx="1533">
                  <c:v>22.5</c:v>
                </c:pt>
                <c:pt idx="1534">
                  <c:v>22.3</c:v>
                </c:pt>
                <c:pt idx="1535">
                  <c:v>22.5</c:v>
                </c:pt>
                <c:pt idx="1536">
                  <c:v>22.6</c:v>
                </c:pt>
                <c:pt idx="1537">
                  <c:v>22.6</c:v>
                </c:pt>
                <c:pt idx="1538">
                  <c:v>22.6</c:v>
                </c:pt>
                <c:pt idx="1539">
                  <c:v>22.5</c:v>
                </c:pt>
                <c:pt idx="1540">
                  <c:v>22.6</c:v>
                </c:pt>
                <c:pt idx="1541">
                  <c:v>22.6</c:v>
                </c:pt>
                <c:pt idx="1542">
                  <c:v>22.7</c:v>
                </c:pt>
                <c:pt idx="1543">
                  <c:v>22.6</c:v>
                </c:pt>
                <c:pt idx="1544">
                  <c:v>22.7</c:v>
                </c:pt>
                <c:pt idx="1545">
                  <c:v>22.6</c:v>
                </c:pt>
                <c:pt idx="1546">
                  <c:v>22.6</c:v>
                </c:pt>
                <c:pt idx="1547">
                  <c:v>22.7</c:v>
                </c:pt>
                <c:pt idx="1548">
                  <c:v>22.8</c:v>
                </c:pt>
                <c:pt idx="1549">
                  <c:v>22.7</c:v>
                </c:pt>
                <c:pt idx="1550">
                  <c:v>22.6</c:v>
                </c:pt>
                <c:pt idx="1551">
                  <c:v>22.8</c:v>
                </c:pt>
                <c:pt idx="1552">
                  <c:v>23</c:v>
                </c:pt>
                <c:pt idx="1553">
                  <c:v>22.9</c:v>
                </c:pt>
                <c:pt idx="1554">
                  <c:v>22.8</c:v>
                </c:pt>
                <c:pt idx="1555">
                  <c:v>22.9</c:v>
                </c:pt>
                <c:pt idx="1556">
                  <c:v>22.8</c:v>
                </c:pt>
                <c:pt idx="1557">
                  <c:v>22.8</c:v>
                </c:pt>
                <c:pt idx="1558">
                  <c:v>22.8</c:v>
                </c:pt>
                <c:pt idx="1559">
                  <c:v>23</c:v>
                </c:pt>
                <c:pt idx="1560">
                  <c:v>23</c:v>
                </c:pt>
                <c:pt idx="1561">
                  <c:v>23</c:v>
                </c:pt>
                <c:pt idx="1562">
                  <c:v>23</c:v>
                </c:pt>
                <c:pt idx="1563">
                  <c:v>23.1</c:v>
                </c:pt>
                <c:pt idx="1564">
                  <c:v>23</c:v>
                </c:pt>
                <c:pt idx="1565">
                  <c:v>23</c:v>
                </c:pt>
                <c:pt idx="1566">
                  <c:v>23.1</c:v>
                </c:pt>
                <c:pt idx="1567">
                  <c:v>23.1</c:v>
                </c:pt>
                <c:pt idx="1568">
                  <c:v>23.3</c:v>
                </c:pt>
                <c:pt idx="1569">
                  <c:v>23.2</c:v>
                </c:pt>
                <c:pt idx="1570">
                  <c:v>23.1</c:v>
                </c:pt>
                <c:pt idx="1571">
                  <c:v>23.1</c:v>
                </c:pt>
                <c:pt idx="1572">
                  <c:v>23.1</c:v>
                </c:pt>
                <c:pt idx="1573">
                  <c:v>23.2</c:v>
                </c:pt>
                <c:pt idx="1574">
                  <c:v>23.4</c:v>
                </c:pt>
                <c:pt idx="1575">
                  <c:v>23.1</c:v>
                </c:pt>
                <c:pt idx="1576">
                  <c:v>23.3</c:v>
                </c:pt>
                <c:pt idx="1577">
                  <c:v>23.1</c:v>
                </c:pt>
                <c:pt idx="1578">
                  <c:v>23.1</c:v>
                </c:pt>
                <c:pt idx="1579">
                  <c:v>23.1</c:v>
                </c:pt>
                <c:pt idx="1580">
                  <c:v>23</c:v>
                </c:pt>
                <c:pt idx="1581">
                  <c:v>23.1</c:v>
                </c:pt>
                <c:pt idx="1582">
                  <c:v>23.2</c:v>
                </c:pt>
                <c:pt idx="1583">
                  <c:v>23.1</c:v>
                </c:pt>
                <c:pt idx="1584">
                  <c:v>23.1</c:v>
                </c:pt>
                <c:pt idx="1585">
                  <c:v>23.2</c:v>
                </c:pt>
                <c:pt idx="1586">
                  <c:v>23.1</c:v>
                </c:pt>
                <c:pt idx="1587">
                  <c:v>23.1</c:v>
                </c:pt>
                <c:pt idx="1588">
                  <c:v>23.1</c:v>
                </c:pt>
                <c:pt idx="1589">
                  <c:v>23.2</c:v>
                </c:pt>
                <c:pt idx="1590">
                  <c:v>23.1</c:v>
                </c:pt>
                <c:pt idx="1591">
                  <c:v>23.2</c:v>
                </c:pt>
                <c:pt idx="1592">
                  <c:v>23.2</c:v>
                </c:pt>
                <c:pt idx="1593">
                  <c:v>23.1</c:v>
                </c:pt>
                <c:pt idx="1594">
                  <c:v>23.3</c:v>
                </c:pt>
                <c:pt idx="1595">
                  <c:v>23.3</c:v>
                </c:pt>
                <c:pt idx="1596">
                  <c:v>23.2</c:v>
                </c:pt>
                <c:pt idx="1597">
                  <c:v>23.2</c:v>
                </c:pt>
                <c:pt idx="1598">
                  <c:v>23.1</c:v>
                </c:pt>
                <c:pt idx="1599">
                  <c:v>23.3</c:v>
                </c:pt>
                <c:pt idx="1600">
                  <c:v>23.2</c:v>
                </c:pt>
                <c:pt idx="1601">
                  <c:v>23.1</c:v>
                </c:pt>
                <c:pt idx="1602">
                  <c:v>23.2</c:v>
                </c:pt>
                <c:pt idx="1603">
                  <c:v>23.1</c:v>
                </c:pt>
                <c:pt idx="1604">
                  <c:v>23.1</c:v>
                </c:pt>
                <c:pt idx="1605">
                  <c:v>23.1</c:v>
                </c:pt>
                <c:pt idx="1606">
                  <c:v>23.1</c:v>
                </c:pt>
                <c:pt idx="1607">
                  <c:v>23.1</c:v>
                </c:pt>
                <c:pt idx="1608">
                  <c:v>23.3</c:v>
                </c:pt>
                <c:pt idx="1609">
                  <c:v>23.3</c:v>
                </c:pt>
                <c:pt idx="1610">
                  <c:v>23.2</c:v>
                </c:pt>
                <c:pt idx="1611">
                  <c:v>23.2</c:v>
                </c:pt>
                <c:pt idx="1612">
                  <c:v>23.2</c:v>
                </c:pt>
                <c:pt idx="1613">
                  <c:v>23.3</c:v>
                </c:pt>
                <c:pt idx="1614">
                  <c:v>23.2</c:v>
                </c:pt>
                <c:pt idx="1615">
                  <c:v>23.1</c:v>
                </c:pt>
                <c:pt idx="1616">
                  <c:v>23.2</c:v>
                </c:pt>
                <c:pt idx="1617">
                  <c:v>23.4</c:v>
                </c:pt>
                <c:pt idx="1618">
                  <c:v>23.3</c:v>
                </c:pt>
                <c:pt idx="1619">
                  <c:v>23.2</c:v>
                </c:pt>
                <c:pt idx="1620">
                  <c:v>23.3</c:v>
                </c:pt>
                <c:pt idx="1621">
                  <c:v>23.3</c:v>
                </c:pt>
                <c:pt idx="1622">
                  <c:v>23.3</c:v>
                </c:pt>
                <c:pt idx="1623">
                  <c:v>23.3</c:v>
                </c:pt>
                <c:pt idx="1624">
                  <c:v>23.3</c:v>
                </c:pt>
                <c:pt idx="1625">
                  <c:v>23.4</c:v>
                </c:pt>
                <c:pt idx="1626">
                  <c:v>23.3</c:v>
                </c:pt>
                <c:pt idx="1627">
                  <c:v>23.4</c:v>
                </c:pt>
                <c:pt idx="1628">
                  <c:v>23.4</c:v>
                </c:pt>
                <c:pt idx="1629">
                  <c:v>23.3</c:v>
                </c:pt>
                <c:pt idx="1630">
                  <c:v>23.3</c:v>
                </c:pt>
                <c:pt idx="1631">
                  <c:v>23.4</c:v>
                </c:pt>
                <c:pt idx="1632">
                  <c:v>23.4</c:v>
                </c:pt>
                <c:pt idx="1633">
                  <c:v>23.4</c:v>
                </c:pt>
                <c:pt idx="1634">
                  <c:v>23.4</c:v>
                </c:pt>
                <c:pt idx="1635">
                  <c:v>23.4</c:v>
                </c:pt>
                <c:pt idx="1636">
                  <c:v>23.4</c:v>
                </c:pt>
                <c:pt idx="1637">
                  <c:v>23.4</c:v>
                </c:pt>
                <c:pt idx="1638">
                  <c:v>23.4</c:v>
                </c:pt>
                <c:pt idx="1639">
                  <c:v>23.4</c:v>
                </c:pt>
                <c:pt idx="1640">
                  <c:v>23.4</c:v>
                </c:pt>
                <c:pt idx="1641">
                  <c:v>23.4</c:v>
                </c:pt>
                <c:pt idx="1642">
                  <c:v>23.2</c:v>
                </c:pt>
                <c:pt idx="1643">
                  <c:v>23.4</c:v>
                </c:pt>
                <c:pt idx="1644">
                  <c:v>23.3</c:v>
                </c:pt>
                <c:pt idx="1645">
                  <c:v>23.4</c:v>
                </c:pt>
                <c:pt idx="1646">
                  <c:v>23.4</c:v>
                </c:pt>
                <c:pt idx="1647">
                  <c:v>23.2</c:v>
                </c:pt>
                <c:pt idx="1648">
                  <c:v>23.2</c:v>
                </c:pt>
                <c:pt idx="1649">
                  <c:v>23.4</c:v>
                </c:pt>
                <c:pt idx="1650">
                  <c:v>23.4</c:v>
                </c:pt>
                <c:pt idx="1651">
                  <c:v>23.4</c:v>
                </c:pt>
                <c:pt idx="1652">
                  <c:v>23.3</c:v>
                </c:pt>
                <c:pt idx="1653">
                  <c:v>23.4</c:v>
                </c:pt>
                <c:pt idx="1654">
                  <c:v>23.3</c:v>
                </c:pt>
                <c:pt idx="1655">
                  <c:v>23.3</c:v>
                </c:pt>
                <c:pt idx="1656">
                  <c:v>23.3</c:v>
                </c:pt>
                <c:pt idx="1657">
                  <c:v>23.3</c:v>
                </c:pt>
                <c:pt idx="1658">
                  <c:v>23.3</c:v>
                </c:pt>
                <c:pt idx="1659">
                  <c:v>23.3</c:v>
                </c:pt>
                <c:pt idx="1660">
                  <c:v>23.3</c:v>
                </c:pt>
                <c:pt idx="1661">
                  <c:v>23.3</c:v>
                </c:pt>
                <c:pt idx="1662">
                  <c:v>23.3</c:v>
                </c:pt>
                <c:pt idx="1663">
                  <c:v>23.2</c:v>
                </c:pt>
                <c:pt idx="1664">
                  <c:v>23.1</c:v>
                </c:pt>
                <c:pt idx="1665">
                  <c:v>23.3</c:v>
                </c:pt>
                <c:pt idx="1666">
                  <c:v>23.1</c:v>
                </c:pt>
                <c:pt idx="1667">
                  <c:v>23.2</c:v>
                </c:pt>
                <c:pt idx="1668">
                  <c:v>23.4</c:v>
                </c:pt>
                <c:pt idx="1669">
                  <c:v>23.9</c:v>
                </c:pt>
                <c:pt idx="1670">
                  <c:v>23.8</c:v>
                </c:pt>
                <c:pt idx="1671">
                  <c:v>23.9</c:v>
                </c:pt>
                <c:pt idx="1672">
                  <c:v>23.9</c:v>
                </c:pt>
                <c:pt idx="1673">
                  <c:v>23.9</c:v>
                </c:pt>
                <c:pt idx="1674">
                  <c:v>24.1</c:v>
                </c:pt>
                <c:pt idx="1675">
                  <c:v>23.9</c:v>
                </c:pt>
                <c:pt idx="1676">
                  <c:v>24.1</c:v>
                </c:pt>
                <c:pt idx="1677">
                  <c:v>24</c:v>
                </c:pt>
                <c:pt idx="1678">
                  <c:v>24.3</c:v>
                </c:pt>
                <c:pt idx="1679">
                  <c:v>24.3</c:v>
                </c:pt>
                <c:pt idx="1680">
                  <c:v>24.3</c:v>
                </c:pt>
                <c:pt idx="1681">
                  <c:v>24.3</c:v>
                </c:pt>
                <c:pt idx="1682">
                  <c:v>24.2</c:v>
                </c:pt>
                <c:pt idx="1683">
                  <c:v>24.3</c:v>
                </c:pt>
                <c:pt idx="1684">
                  <c:v>24.4</c:v>
                </c:pt>
                <c:pt idx="1685">
                  <c:v>24.5</c:v>
                </c:pt>
                <c:pt idx="1686">
                  <c:v>24.4</c:v>
                </c:pt>
                <c:pt idx="1687">
                  <c:v>24.4</c:v>
                </c:pt>
                <c:pt idx="1688">
                  <c:v>24.4</c:v>
                </c:pt>
                <c:pt idx="1689">
                  <c:v>24.5</c:v>
                </c:pt>
                <c:pt idx="1690">
                  <c:v>24.4</c:v>
                </c:pt>
                <c:pt idx="1691">
                  <c:v>24.6</c:v>
                </c:pt>
                <c:pt idx="1692">
                  <c:v>24.5</c:v>
                </c:pt>
                <c:pt idx="1693">
                  <c:v>24.6</c:v>
                </c:pt>
                <c:pt idx="1694">
                  <c:v>24.5</c:v>
                </c:pt>
                <c:pt idx="1695">
                  <c:v>24.6</c:v>
                </c:pt>
                <c:pt idx="1696">
                  <c:v>24.6</c:v>
                </c:pt>
                <c:pt idx="1697">
                  <c:v>24.6</c:v>
                </c:pt>
                <c:pt idx="1698">
                  <c:v>24.6</c:v>
                </c:pt>
                <c:pt idx="1699">
                  <c:v>24.6</c:v>
                </c:pt>
                <c:pt idx="1700">
                  <c:v>24.7</c:v>
                </c:pt>
                <c:pt idx="1701">
                  <c:v>24.5</c:v>
                </c:pt>
                <c:pt idx="1702">
                  <c:v>24.5</c:v>
                </c:pt>
                <c:pt idx="1703">
                  <c:v>24.6</c:v>
                </c:pt>
                <c:pt idx="1704">
                  <c:v>24.5</c:v>
                </c:pt>
                <c:pt idx="1705">
                  <c:v>24.6</c:v>
                </c:pt>
                <c:pt idx="1706">
                  <c:v>24.5</c:v>
                </c:pt>
                <c:pt idx="1707">
                  <c:v>24.6</c:v>
                </c:pt>
                <c:pt idx="1708">
                  <c:v>24.5</c:v>
                </c:pt>
                <c:pt idx="1709">
                  <c:v>24.7</c:v>
                </c:pt>
                <c:pt idx="1710">
                  <c:v>24.7</c:v>
                </c:pt>
                <c:pt idx="1711">
                  <c:v>24.7</c:v>
                </c:pt>
                <c:pt idx="1712">
                  <c:v>24.6</c:v>
                </c:pt>
                <c:pt idx="1713">
                  <c:v>24.7</c:v>
                </c:pt>
                <c:pt idx="1714">
                  <c:v>24.6</c:v>
                </c:pt>
                <c:pt idx="1715">
                  <c:v>24.6</c:v>
                </c:pt>
                <c:pt idx="1716">
                  <c:v>24.7</c:v>
                </c:pt>
                <c:pt idx="1717">
                  <c:v>24.7</c:v>
                </c:pt>
                <c:pt idx="1718">
                  <c:v>24.7</c:v>
                </c:pt>
                <c:pt idx="1719">
                  <c:v>24.6</c:v>
                </c:pt>
                <c:pt idx="1720">
                  <c:v>24.6</c:v>
                </c:pt>
                <c:pt idx="1721">
                  <c:v>24.6</c:v>
                </c:pt>
                <c:pt idx="1722">
                  <c:v>24.6</c:v>
                </c:pt>
              </c:numCache>
            </c:numRef>
          </c:val>
        </c:ser>
        <c:marker val="1"/>
        <c:axId val="106679296"/>
        <c:axId val="117617408"/>
      </c:lineChart>
      <c:lineChart>
        <c:grouping val="standard"/>
        <c:ser>
          <c:idx val="0"/>
          <c:order val="0"/>
          <c:tx>
            <c:strRef>
              <c:f>'110421-150546_UG'!$K$9</c:f>
              <c:strCache>
                <c:ptCount val="1"/>
                <c:pt idx="0">
                  <c:v>Relative Gain Driver1</c:v>
                </c:pt>
              </c:strCache>
            </c:strRef>
          </c:tx>
          <c:spPr>
            <a:ln>
              <a:solidFill>
                <a:schemeClr val="accent4">
                  <a:lumMod val="50000"/>
                </a:schemeClr>
              </a:solidFill>
            </a:ln>
          </c:spPr>
          <c:marker>
            <c:symbol val="none"/>
          </c:marker>
          <c:val>
            <c:numRef>
              <c:f>'110421-150546_UG'!$K$389:$K$2111</c:f>
              <c:numCache>
                <c:formatCode>General</c:formatCode>
                <c:ptCount val="17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1.0676272706843695</c:v>
                </c:pt>
                <c:pt idx="34">
                  <c:v>1.0477133946090598</c:v>
                </c:pt>
                <c:pt idx="35">
                  <c:v>1.0389832457476158</c:v>
                </c:pt>
                <c:pt idx="36">
                  <c:v>1.0328504351345109</c:v>
                </c:pt>
                <c:pt idx="37">
                  <c:v>1.0321620264430034</c:v>
                </c:pt>
                <c:pt idx="38">
                  <c:v>1.0338250092525838</c:v>
                </c:pt>
                <c:pt idx="39">
                  <c:v>1.0335415905008238</c:v>
                </c:pt>
                <c:pt idx="40">
                  <c:v>1.0294527115711241</c:v>
                </c:pt>
                <c:pt idx="41">
                  <c:v>1.0289830631481902</c:v>
                </c:pt>
                <c:pt idx="42">
                  <c:v>1.0265540174001628</c:v>
                </c:pt>
                <c:pt idx="43">
                  <c:v>1.0317937628611378</c:v>
                </c:pt>
                <c:pt idx="44">
                  <c:v>1.0355715631119606</c:v>
                </c:pt>
                <c:pt idx="45">
                  <c:v>1.0326478348623758</c:v>
                </c:pt>
                <c:pt idx="46">
                  <c:v>1.0317095217977601</c:v>
                </c:pt>
                <c:pt idx="47">
                  <c:v>1.0282063755995319</c:v>
                </c:pt>
                <c:pt idx="48">
                  <c:v>1.0367589425338801</c:v>
                </c:pt>
                <c:pt idx="49">
                  <c:v>1.0333375103295819</c:v>
                </c:pt>
                <c:pt idx="50">
                  <c:v>1.032566168189009</c:v>
                </c:pt>
                <c:pt idx="51">
                  <c:v>1.032566168189009</c:v>
                </c:pt>
                <c:pt idx="52">
                  <c:v>1.032566168189009</c:v>
                </c:pt>
                <c:pt idx="53">
                  <c:v>1.0322812617841399</c:v>
                </c:pt>
                <c:pt idx="54">
                  <c:v>1.033746308309184</c:v>
                </c:pt>
                <c:pt idx="55">
                  <c:v>1.0261684864131979</c:v>
                </c:pt>
                <c:pt idx="56">
                  <c:v>1.0315924407908394</c:v>
                </c:pt>
                <c:pt idx="57">
                  <c:v>1.0266497635523752</c:v>
                </c:pt>
                <c:pt idx="58">
                  <c:v>1.0303574319424065</c:v>
                </c:pt>
                <c:pt idx="59">
                  <c:v>1.0244111424807583</c:v>
                </c:pt>
                <c:pt idx="60">
                  <c:v>1.0243067079716952</c:v>
                </c:pt>
                <c:pt idx="61">
                  <c:v>1.0206806639350501</c:v>
                </c:pt>
                <c:pt idx="62">
                  <c:v>1.0182537221743313</c:v>
                </c:pt>
                <c:pt idx="63">
                  <c:v>1.0261576610569967</c:v>
                </c:pt>
                <c:pt idx="64">
                  <c:v>1.0253722650256258</c:v>
                </c:pt>
                <c:pt idx="65">
                  <c:v>1.0240961380141278</c:v>
                </c:pt>
                <c:pt idx="66">
                  <c:v>1.0281204650834859</c:v>
                </c:pt>
                <c:pt idx="67">
                  <c:v>1.0291044512478957</c:v>
                </c:pt>
                <c:pt idx="68">
                  <c:v>1.0281204650834859</c:v>
                </c:pt>
                <c:pt idx="69">
                  <c:v>1.0273350690521199</c:v>
                </c:pt>
                <c:pt idx="70">
                  <c:v>1.0245857666836822</c:v>
                </c:pt>
                <c:pt idx="71">
                  <c:v>1.0270403478164594</c:v>
                </c:pt>
                <c:pt idx="72">
                  <c:v>1.0233085342630461</c:v>
                </c:pt>
                <c:pt idx="73">
                  <c:v>1.026744953123502</c:v>
                </c:pt>
                <c:pt idx="74">
                  <c:v>1.0227096835971372</c:v>
                </c:pt>
                <c:pt idx="75">
                  <c:v>1.0218422098939504</c:v>
                </c:pt>
                <c:pt idx="76">
                  <c:v>1.0255663093251917</c:v>
                </c:pt>
                <c:pt idx="77">
                  <c:v>1.0210534976220875</c:v>
                </c:pt>
                <c:pt idx="78">
                  <c:v>1.0250758235375161</c:v>
                </c:pt>
                <c:pt idx="79">
                  <c:v>1.0251664169342116</c:v>
                </c:pt>
                <c:pt idx="80">
                  <c:v>1.024288219786432</c:v>
                </c:pt>
                <c:pt idx="81">
                  <c:v>1.0265485707101727</c:v>
                </c:pt>
                <c:pt idx="82">
                  <c:v>1.0250758235375161</c:v>
                </c:pt>
                <c:pt idx="83">
                  <c:v>1.0256590587036538</c:v>
                </c:pt>
                <c:pt idx="84">
                  <c:v>1.0230912125390874</c:v>
                </c:pt>
                <c:pt idx="85">
                  <c:v>1.0225994354328078</c:v>
                </c:pt>
                <c:pt idx="86">
                  <c:v>1.027237594892944</c:v>
                </c:pt>
                <c:pt idx="87">
                  <c:v>1.0234995075145676</c:v>
                </c:pt>
                <c:pt idx="88">
                  <c:v>1.028224179613713</c:v>
                </c:pt>
                <c:pt idx="89">
                  <c:v>1.0229001461568443</c:v>
                </c:pt>
                <c:pt idx="90">
                  <c:v>1.0211266882601446</c:v>
                </c:pt>
                <c:pt idx="91">
                  <c:v>1.0208239963122252</c:v>
                </c:pt>
                <c:pt idx="92">
                  <c:v>1.0186222719913969</c:v>
                </c:pt>
                <c:pt idx="93">
                  <c:v>1.0221862293769224</c:v>
                </c:pt>
                <c:pt idx="94">
                  <c:v>1.0219959418481888</c:v>
                </c:pt>
                <c:pt idx="95">
                  <c:v>1.0186222719913969</c:v>
                </c:pt>
                <c:pt idx="96">
                  <c:v>1.0229816588598653</c:v>
                </c:pt>
                <c:pt idx="97">
                  <c:v>1.0197251802888998</c:v>
                </c:pt>
                <c:pt idx="98">
                  <c:v>1.0163506936404858</c:v>
                </c:pt>
                <c:pt idx="99">
                  <c:v>1.0189286201311079</c:v>
                </c:pt>
                <c:pt idx="100">
                  <c:v>1.013904683748001</c:v>
                </c:pt>
                <c:pt idx="101">
                  <c:v>1.0195392085111146</c:v>
                </c:pt>
                <c:pt idx="102">
                  <c:v>1.0176400106064198</c:v>
                </c:pt>
                <c:pt idx="103">
                  <c:v>1.0147496069037421</c:v>
                </c:pt>
                <c:pt idx="104">
                  <c:v>1.0143930323424364</c:v>
                </c:pt>
                <c:pt idx="105">
                  <c:v>1.021011955683776</c:v>
                </c:pt>
                <c:pt idx="106">
                  <c:v>1.015371008117095</c:v>
                </c:pt>
                <c:pt idx="107">
                  <c:v>1.0164250031251758</c:v>
                </c:pt>
                <c:pt idx="108">
                  <c:v>1.0208965939768893</c:v>
                </c:pt>
                <c:pt idx="109">
                  <c:v>1.0225994354328078</c:v>
                </c:pt>
                <c:pt idx="110">
                  <c:v>1.0218062576971929</c:v>
                </c:pt>
                <c:pt idx="111">
                  <c:v>1.013728092614435</c:v>
                </c:pt>
                <c:pt idx="112">
                  <c:v>1.0168411794281671</c:v>
                </c:pt>
                <c:pt idx="113">
                  <c:v>1.0178234408131395</c:v>
                </c:pt>
                <c:pt idx="114">
                  <c:v>1.0178234408131395</c:v>
                </c:pt>
                <c:pt idx="115">
                  <c:v>1.018437704658061</c:v>
                </c:pt>
                <c:pt idx="116">
                  <c:v>1.0183152179194261</c:v>
                </c:pt>
                <c:pt idx="117">
                  <c:v>1.0170234692616571</c:v>
                </c:pt>
                <c:pt idx="118">
                  <c:v>1.0131047121965178</c:v>
                </c:pt>
                <c:pt idx="119">
                  <c:v>1.0172063402408116</c:v>
                </c:pt>
                <c:pt idx="120">
                  <c:v>1.0175152463679438</c:v>
                </c:pt>
                <c:pt idx="121">
                  <c:v>1.0183152179194261</c:v>
                </c:pt>
                <c:pt idx="122">
                  <c:v>1.0183152179194261</c:v>
                </c:pt>
                <c:pt idx="123">
                  <c:v>1.0189931724377508</c:v>
                </c:pt>
                <c:pt idx="124">
                  <c:v>1.0194199660430341</c:v>
                </c:pt>
                <c:pt idx="125">
                  <c:v>1.0186222719913969</c:v>
                </c:pt>
                <c:pt idx="126">
                  <c:v>1.0200988999252523</c:v>
                </c:pt>
                <c:pt idx="127">
                  <c:v>1.0196062581558054</c:v>
                </c:pt>
                <c:pt idx="128">
                  <c:v>1.0150132855890779</c:v>
                </c:pt>
                <c:pt idx="129">
                  <c:v>1.0204039522074437</c:v>
                </c:pt>
                <c:pt idx="130">
                  <c:v>1.015060665235159</c:v>
                </c:pt>
                <c:pt idx="131">
                  <c:v>1.0194199660430341</c:v>
                </c:pt>
                <c:pt idx="132">
                  <c:v>1.0188074269775607</c:v>
                </c:pt>
                <c:pt idx="133">
                  <c:v>1.0181920572524874</c:v>
                </c:pt>
                <c:pt idx="134">
                  <c:v>1.0199117431493161</c:v>
                </c:pt>
                <c:pt idx="135">
                  <c:v>1.0170234692616571</c:v>
                </c:pt>
                <c:pt idx="136">
                  <c:v>1.0197931439892358</c:v>
                </c:pt>
                <c:pt idx="137">
                  <c:v>1.0212005123652386</c:v>
                </c:pt>
                <c:pt idx="138">
                  <c:v>1.0212749781977568</c:v>
                </c:pt>
                <c:pt idx="139">
                  <c:v>1.0163506936404858</c:v>
                </c:pt>
                <c:pt idx="140">
                  <c:v>1.0162223540763984</c:v>
                </c:pt>
                <c:pt idx="141">
                  <c:v>1.0159118690891098</c:v>
                </c:pt>
                <c:pt idx="142">
                  <c:v>1.0105259126058699</c:v>
                </c:pt>
                <c:pt idx="143">
                  <c:v>1.0185000971955118</c:v>
                </c:pt>
                <c:pt idx="144">
                  <c:v>1.0156006658567187</c:v>
                </c:pt>
                <c:pt idx="145">
                  <c:v>1.0183152179194261</c:v>
                </c:pt>
                <c:pt idx="146">
                  <c:v>1.0178833046374438</c:v>
                </c:pt>
                <c:pt idx="147">
                  <c:v>1.0189931724377508</c:v>
                </c:pt>
                <c:pt idx="148">
                  <c:v>1.0178833046374438</c:v>
                </c:pt>
                <c:pt idx="149">
                  <c:v>1.0162223540763984</c:v>
                </c:pt>
                <c:pt idx="150">
                  <c:v>1.019486681916278</c:v>
                </c:pt>
                <c:pt idx="151">
                  <c:v>1.016404078147237</c:v>
                </c:pt>
                <c:pt idx="152">
                  <c:v>1.0173897951589135</c:v>
                </c:pt>
                <c:pt idx="153">
                  <c:v>1.0188716293674374</c:v>
                </c:pt>
                <c:pt idx="154">
                  <c:v>1.0163506936404858</c:v>
                </c:pt>
                <c:pt idx="155">
                  <c:v>1.0151084567985922</c:v>
                </c:pt>
                <c:pt idx="156">
                  <c:v>1.019486681916278</c:v>
                </c:pt>
                <c:pt idx="157">
                  <c:v>1.0176989820102538</c:v>
                </c:pt>
                <c:pt idx="158">
                  <c:v>1.0170798923469258</c:v>
                </c:pt>
                <c:pt idx="159">
                  <c:v>1.0191795112113466</c:v>
                </c:pt>
                <c:pt idx="160">
                  <c:v>1.0139903774594261</c:v>
                </c:pt>
                <c:pt idx="161">
                  <c:v>1.0095999878024813</c:v>
                </c:pt>
                <c:pt idx="162">
                  <c:v>1.0099187151180933</c:v>
                </c:pt>
                <c:pt idx="163">
                  <c:v>1.0084498283618559</c:v>
                </c:pt>
                <c:pt idx="164">
                  <c:v>1.0117415690312241</c:v>
                </c:pt>
                <c:pt idx="165">
                  <c:v>1.0115662353518744</c:v>
                </c:pt>
                <c:pt idx="166">
                  <c:v>1.0177584680752381</c:v>
                </c:pt>
                <c:pt idx="167">
                  <c:v>1.0138546749453738</c:v>
                </c:pt>
                <c:pt idx="168">
                  <c:v>1.0115662353518744</c:v>
                </c:pt>
                <c:pt idx="169">
                  <c:v>1.0164579286796387</c:v>
                </c:pt>
                <c:pt idx="170">
                  <c:v>1.0144830192288761</c:v>
                </c:pt>
                <c:pt idx="171">
                  <c:v>1.0142134741274103</c:v>
                </c:pt>
                <c:pt idx="172">
                  <c:v>1.0164579286796387</c:v>
                </c:pt>
                <c:pt idx="173">
                  <c:v>1.0145286033606518</c:v>
                </c:pt>
                <c:pt idx="174">
                  <c:v>1.0166411168121279</c:v>
                </c:pt>
                <c:pt idx="175">
                  <c:v>1.0146627211944688</c:v>
                </c:pt>
                <c:pt idx="176">
                  <c:v>1.0119174660391839</c:v>
                </c:pt>
                <c:pt idx="177">
                  <c:v>1.0130454618420861</c:v>
                </c:pt>
                <c:pt idx="178">
                  <c:v>1.0115662353518744</c:v>
                </c:pt>
                <c:pt idx="179">
                  <c:v>1.0097968731695057</c:v>
                </c:pt>
                <c:pt idx="180">
                  <c:v>1.0129066630774193</c:v>
                </c:pt>
                <c:pt idx="181">
                  <c:v>1.0102908176498338</c:v>
                </c:pt>
                <c:pt idx="182">
                  <c:v>1.0111047320654631</c:v>
                </c:pt>
                <c:pt idx="183">
                  <c:v>1.0135810064292359</c:v>
                </c:pt>
                <c:pt idx="184">
                  <c:v>1.0071653135455438</c:v>
                </c:pt>
                <c:pt idx="185">
                  <c:v>1.0097968731695057</c:v>
                </c:pt>
                <c:pt idx="186">
                  <c:v>1.0134019171765158</c:v>
                </c:pt>
                <c:pt idx="187">
                  <c:v>1.0114235215588563</c:v>
                </c:pt>
                <c:pt idx="188">
                  <c:v>1.008299118682469</c:v>
                </c:pt>
                <c:pt idx="189">
                  <c:v>1.0133611654668473</c:v>
                </c:pt>
                <c:pt idx="190">
                  <c:v>1.0117415690312241</c:v>
                </c:pt>
                <c:pt idx="191">
                  <c:v>1.0107558520195432</c:v>
                </c:pt>
                <c:pt idx="192">
                  <c:v>1.0138546749453738</c:v>
                </c:pt>
                <c:pt idx="193">
                  <c:v>1.0131834947042611</c:v>
                </c:pt>
                <c:pt idx="194">
                  <c:v>1.0145286033606518</c:v>
                </c:pt>
                <c:pt idx="195">
                  <c:v>1.0149760944711146</c:v>
                </c:pt>
                <c:pt idx="196">
                  <c:v>1.0154696039496367</c:v>
                </c:pt>
                <c:pt idx="197">
                  <c:v>1.0135394063224088</c:v>
                </c:pt>
                <c:pt idx="198">
                  <c:v>1.0148429996753681</c:v>
                </c:pt>
                <c:pt idx="199">
                  <c:v>1.0144830192288761</c:v>
                </c:pt>
                <c:pt idx="200">
                  <c:v>1.0157818170781396</c:v>
                </c:pt>
                <c:pt idx="201">
                  <c:v>1.0151566656747959</c:v>
                </c:pt>
                <c:pt idx="202">
                  <c:v>1.0133611654668473</c:v>
                </c:pt>
                <c:pt idx="203">
                  <c:v>1.0153378164639408</c:v>
                </c:pt>
                <c:pt idx="204">
                  <c:v>1.0159635484299636</c:v>
                </c:pt>
                <c:pt idx="205">
                  <c:v>1.0149760944711146</c:v>
                </c:pt>
                <c:pt idx="206">
                  <c:v>1.0154696039496367</c:v>
                </c:pt>
                <c:pt idx="207">
                  <c:v>1.0147961000664638</c:v>
                </c:pt>
                <c:pt idx="208">
                  <c:v>1.0168248937894624</c:v>
                </c:pt>
                <c:pt idx="209">
                  <c:v>1.0172636512866606</c:v>
                </c:pt>
                <c:pt idx="210">
                  <c:v>1.0149760944711146</c:v>
                </c:pt>
                <c:pt idx="211">
                  <c:v>1.0149760944711146</c:v>
                </c:pt>
                <c:pt idx="212">
                  <c:v>1.0120241299100461</c:v>
                </c:pt>
                <c:pt idx="213">
                  <c:v>1.0121642469962615</c:v>
                </c:pt>
                <c:pt idx="214">
                  <c:v>1.0190582879645858</c:v>
                </c:pt>
                <c:pt idx="215">
                  <c:v>1.0136344183073236</c:v>
                </c:pt>
                <c:pt idx="216">
                  <c:v>1.0179436917505718</c:v>
                </c:pt>
                <c:pt idx="217">
                  <c:v>1.0120241299100461</c:v>
                </c:pt>
                <c:pt idx="218">
                  <c:v>1.016586382868399</c:v>
                </c:pt>
                <c:pt idx="219">
                  <c:v>1.0154696039496367</c:v>
                </c:pt>
                <c:pt idx="220">
                  <c:v>1.0130063912950198</c:v>
                </c:pt>
                <c:pt idx="221">
                  <c:v>1.0190582879645858</c:v>
                </c:pt>
                <c:pt idx="222">
                  <c:v>1.0123393667293938</c:v>
                </c:pt>
                <c:pt idx="223">
                  <c:v>1.0113596812060068</c:v>
                </c:pt>
                <c:pt idx="224">
                  <c:v>1.0169527454682081</c:v>
                </c:pt>
                <c:pt idx="225">
                  <c:v>1.0121642469962615</c:v>
                </c:pt>
                <c:pt idx="226">
                  <c:v>1.019366446156011</c:v>
                </c:pt>
                <c:pt idx="227">
                  <c:v>1.0162753265566753</c:v>
                </c:pt>
                <c:pt idx="228">
                  <c:v>1.0152887418359062</c:v>
                </c:pt>
                <c:pt idx="229">
                  <c:v>1.0135394063224088</c:v>
                </c:pt>
                <c:pt idx="230">
                  <c:v>1.0148429996753681</c:v>
                </c:pt>
                <c:pt idx="231">
                  <c:v>1.0119174660391839</c:v>
                </c:pt>
                <c:pt idx="232">
                  <c:v>1.0090034299828343</c:v>
                </c:pt>
                <c:pt idx="233">
                  <c:v>1.0050458150506694</c:v>
                </c:pt>
                <c:pt idx="234">
                  <c:v>1.0101172781066141</c:v>
                </c:pt>
                <c:pt idx="235">
                  <c:v>1.0097968731695057</c:v>
                </c:pt>
                <c:pt idx="236">
                  <c:v>1.0140337865720779</c:v>
                </c:pt>
                <c:pt idx="237">
                  <c:v>1.0148429996753681</c:v>
                </c:pt>
                <c:pt idx="238">
                  <c:v>1.010236704513354</c:v>
                </c:pt>
                <c:pt idx="239">
                  <c:v>1.016328762746306</c:v>
                </c:pt>
                <c:pt idx="240">
                  <c:v>1.0145286033606518</c:v>
                </c:pt>
                <c:pt idx="241">
                  <c:v>1.0138976093597878</c:v>
                </c:pt>
                <c:pt idx="242">
                  <c:v>1.0161458627130393</c:v>
                </c:pt>
                <c:pt idx="243">
                  <c:v>1.0132234032397434</c:v>
                </c:pt>
                <c:pt idx="244">
                  <c:v>1.0137182200283172</c:v>
                </c:pt>
                <c:pt idx="245">
                  <c:v>1.0130454618420861</c:v>
                </c:pt>
                <c:pt idx="246">
                  <c:v>1.0166411168121279</c:v>
                </c:pt>
                <c:pt idx="247">
                  <c:v>1.0167692710369978</c:v>
                </c:pt>
                <c:pt idx="248">
                  <c:v>1.0184398227937381</c:v>
                </c:pt>
                <c:pt idx="249">
                  <c:v>1.015701868034673</c:v>
                </c:pt>
                <c:pt idx="250">
                  <c:v>1.0164579286796387</c:v>
                </c:pt>
                <c:pt idx="251">
                  <c:v>1.017321464470301</c:v>
                </c:pt>
                <c:pt idx="252">
                  <c:v>1.0145286033606518</c:v>
                </c:pt>
                <c:pt idx="253">
                  <c:v>1.0115336441223601</c:v>
                </c:pt>
                <c:pt idx="254">
                  <c:v>1.0172636512866606</c:v>
                </c:pt>
                <c:pt idx="255">
                  <c:v>1.0120241299100461</c:v>
                </c:pt>
                <c:pt idx="256">
                  <c:v>1.0179436917505718</c:v>
                </c:pt>
                <c:pt idx="257">
                  <c:v>1.0200501111910267</c:v>
                </c:pt>
                <c:pt idx="258">
                  <c:v>1.0184398227937381</c:v>
                </c:pt>
                <c:pt idx="259">
                  <c:v>1.0184398227937381</c:v>
                </c:pt>
                <c:pt idx="260">
                  <c:v>1.0164579286796387</c:v>
                </c:pt>
                <c:pt idx="261">
                  <c:v>1.0194334045729128</c:v>
                </c:pt>
                <c:pt idx="262">
                  <c:v>1.019742116081598</c:v>
                </c:pt>
                <c:pt idx="263">
                  <c:v>1.016586382868399</c:v>
                </c:pt>
                <c:pt idx="264">
                  <c:v>1.0196738914610117</c:v>
                </c:pt>
                <c:pt idx="265">
                  <c:v>1.0191795112113466</c:v>
                </c:pt>
                <c:pt idx="266">
                  <c:v>1.0218471052607161</c:v>
                </c:pt>
                <c:pt idx="267">
                  <c:v>1.0188716293674374</c:v>
                </c:pt>
                <c:pt idx="268">
                  <c:v>1.0179436917505718</c:v>
                </c:pt>
                <c:pt idx="269">
                  <c:v>1.0207365794777221</c:v>
                </c:pt>
                <c:pt idx="270">
                  <c:v>1.0190582879645858</c:v>
                </c:pt>
                <c:pt idx="271">
                  <c:v>1.0179436917505718</c:v>
                </c:pt>
                <c:pt idx="272">
                  <c:v>1.0139903774594261</c:v>
                </c:pt>
                <c:pt idx="273">
                  <c:v>1.019366446156011</c:v>
                </c:pt>
                <c:pt idx="274">
                  <c:v>1.019742116081598</c:v>
                </c:pt>
                <c:pt idx="275">
                  <c:v>1.0177584680752381</c:v>
                </c:pt>
                <c:pt idx="276">
                  <c:v>1.0146166796923055</c:v>
                </c:pt>
                <c:pt idx="277">
                  <c:v>1.0196738914610117</c:v>
                </c:pt>
                <c:pt idx="278">
                  <c:v>1.0211596545319506</c:v>
                </c:pt>
                <c:pt idx="279">
                  <c:v>1.0139903774594261</c:v>
                </c:pt>
                <c:pt idx="280">
                  <c:v>1.0147496069037421</c:v>
                </c:pt>
                <c:pt idx="281">
                  <c:v>1.0186855667310264</c:v>
                </c:pt>
                <c:pt idx="282">
                  <c:v>1.0167692710369978</c:v>
                </c:pt>
                <c:pt idx="283">
                  <c:v>1.0211596545319506</c:v>
                </c:pt>
                <c:pt idx="284">
                  <c:v>1.021350094162371</c:v>
                </c:pt>
                <c:pt idx="285">
                  <c:v>1.0184398227937381</c:v>
                </c:pt>
                <c:pt idx="286">
                  <c:v>1.019742116081598</c:v>
                </c:pt>
                <c:pt idx="287">
                  <c:v>1.0154200919828238</c:v>
                </c:pt>
                <c:pt idx="288">
                  <c:v>1.019742116081598</c:v>
                </c:pt>
                <c:pt idx="289">
                  <c:v>1.019742116081598</c:v>
                </c:pt>
                <c:pt idx="290">
                  <c:v>1.0167692710369978</c:v>
                </c:pt>
                <c:pt idx="291">
                  <c:v>1.0196738914610117</c:v>
                </c:pt>
                <c:pt idx="292">
                  <c:v>1.0154200919828238</c:v>
                </c:pt>
                <c:pt idx="293">
                  <c:v>1.019366446156011</c:v>
                </c:pt>
                <c:pt idx="294">
                  <c:v>1.018749414357603</c:v>
                </c:pt>
                <c:pt idx="295">
                  <c:v>1.0139903774594261</c:v>
                </c:pt>
                <c:pt idx="296">
                  <c:v>1.0154696039496367</c:v>
                </c:pt>
                <c:pt idx="297">
                  <c:v>1.0105539585989769</c:v>
                </c:pt>
                <c:pt idx="298">
                  <c:v>1.0149760944711146</c:v>
                </c:pt>
                <c:pt idx="299">
                  <c:v>1.0164579286796387</c:v>
                </c:pt>
                <c:pt idx="300">
                  <c:v>1.0188716293674374</c:v>
                </c:pt>
                <c:pt idx="301">
                  <c:v>1.0170798923469258</c:v>
                </c:pt>
                <c:pt idx="302">
                  <c:v>1.0159635484299636</c:v>
                </c:pt>
                <c:pt idx="303">
                  <c:v>1.0201687082495856</c:v>
                </c:pt>
                <c:pt idx="304">
                  <c:v>1.0176989820102538</c:v>
                </c:pt>
                <c:pt idx="305">
                  <c:v>1.0131439325196478</c:v>
                </c:pt>
                <c:pt idx="306">
                  <c:v>1.0201687082495856</c:v>
                </c:pt>
                <c:pt idx="307">
                  <c:v>1.0189931724377508</c:v>
                </c:pt>
                <c:pt idx="308">
                  <c:v>1.0185630338654919</c:v>
                </c:pt>
                <c:pt idx="309">
                  <c:v>1.0170798923469258</c:v>
                </c:pt>
                <c:pt idx="310">
                  <c:v>1.0157818170781396</c:v>
                </c:pt>
                <c:pt idx="311">
                  <c:v>1.0157818170781396</c:v>
                </c:pt>
                <c:pt idx="312">
                  <c:v>1.0201687082495856</c:v>
                </c:pt>
                <c:pt idx="313">
                  <c:v>1.0217697949863298</c:v>
                </c:pt>
                <c:pt idx="314">
                  <c:v>1.0188074269775607</c:v>
                </c:pt>
                <c:pt idx="315">
                  <c:v>1.0147496069037421</c:v>
                </c:pt>
                <c:pt idx="316">
                  <c:v>1.0212749781977568</c:v>
                </c:pt>
                <c:pt idx="317">
                  <c:v>1.0178234408131395</c:v>
                </c:pt>
                <c:pt idx="318">
                  <c:v>1.0225686261645839</c:v>
                </c:pt>
                <c:pt idx="319">
                  <c:v>1.0168411794281671</c:v>
                </c:pt>
                <c:pt idx="320">
                  <c:v>1.017457162016544</c:v>
                </c:pt>
                <c:pt idx="321">
                  <c:v>1.0193000687469986</c:v>
                </c:pt>
                <c:pt idx="322">
                  <c:v>1.0179472188703758</c:v>
                </c:pt>
                <c:pt idx="323">
                  <c:v>1.0162977691356871</c:v>
                </c:pt>
                <c:pt idx="324">
                  <c:v>1.0187437790281684</c:v>
                </c:pt>
                <c:pt idx="325">
                  <c:v>1.0178234408131395</c:v>
                </c:pt>
                <c:pt idx="326">
                  <c:v>1.0188074269775607</c:v>
                </c:pt>
                <c:pt idx="327">
                  <c:v>1.0207083033071118</c:v>
                </c:pt>
                <c:pt idx="328">
                  <c:v>1.0221862293769224</c:v>
                </c:pt>
                <c:pt idx="329">
                  <c:v>1.0190491516572817</c:v>
                </c:pt>
                <c:pt idx="330">
                  <c:v>1.0170931986186358</c:v>
                </c:pt>
                <c:pt idx="331">
                  <c:v>1.0215037327900618</c:v>
                </c:pt>
                <c:pt idx="332">
                  <c:v>1.0227902438616148</c:v>
                </c:pt>
                <c:pt idx="333">
                  <c:v>1.0242694703518223</c:v>
                </c:pt>
                <c:pt idx="334">
                  <c:v>1.0208239963122252</c:v>
                </c:pt>
                <c:pt idx="335">
                  <c:v>1.0233914920687655</c:v>
                </c:pt>
                <c:pt idx="336">
                  <c:v>1.0226797388554458</c:v>
                </c:pt>
                <c:pt idx="337">
                  <c:v>1.025062648087425</c:v>
                </c:pt>
                <c:pt idx="338">
                  <c:v>1.0245691386089024</c:v>
                </c:pt>
                <c:pt idx="339">
                  <c:v>1.0230912125390874</c:v>
                </c:pt>
                <c:pt idx="340">
                  <c:v>1.0204498581398678</c:v>
                </c:pt>
                <c:pt idx="341">
                  <c:v>1.0222980348034882</c:v>
                </c:pt>
                <c:pt idx="342">
                  <c:v>1.0251664169342116</c:v>
                </c:pt>
                <c:pt idx="343">
                  <c:v>1.0164250031251758</c:v>
                </c:pt>
                <c:pt idx="344">
                  <c:v>1.0230094506607352</c:v>
                </c:pt>
                <c:pt idx="345">
                  <c:v>1.0234995075145676</c:v>
                </c:pt>
                <c:pt idx="346">
                  <c:v>1.0259562408516418</c:v>
                </c:pt>
                <c:pt idx="347">
                  <c:v>1.0257609669590886</c:v>
                </c:pt>
                <c:pt idx="348">
                  <c:v>1.0252696210471595</c:v>
                </c:pt>
                <c:pt idx="349">
                  <c:v>1.0209390593727254</c:v>
                </c:pt>
                <c:pt idx="350">
                  <c:v>1.0224092306837931</c:v>
                </c:pt>
                <c:pt idx="351">
                  <c:v>1.0264488826210845</c:v>
                </c:pt>
                <c:pt idx="352">
                  <c:v>1.0239899933022518</c:v>
                </c:pt>
                <c:pt idx="353">
                  <c:v>1.0266456434244178</c:v>
                </c:pt>
                <c:pt idx="354">
                  <c:v>1.0277306701351772</c:v>
                </c:pt>
                <c:pt idx="355">
                  <c:v>1.026744953123502</c:v>
                </c:pt>
                <c:pt idx="356">
                  <c:v>1.0278268461584026</c:v>
                </c:pt>
                <c:pt idx="357">
                  <c:v>1.0265485707101727</c:v>
                </c:pt>
                <c:pt idx="358">
                  <c:v>1.0251664169342116</c:v>
                </c:pt>
                <c:pt idx="359">
                  <c:v>1.0240961380141278</c:v>
                </c:pt>
                <c:pt idx="360">
                  <c:v>1.0257609669590886</c:v>
                </c:pt>
                <c:pt idx="361">
                  <c:v>1.027237594892944</c:v>
                </c:pt>
                <c:pt idx="362">
                  <c:v>1.0233914920687655</c:v>
                </c:pt>
                <c:pt idx="363">
                  <c:v>1.0237759608732961</c:v>
                </c:pt>
                <c:pt idx="364">
                  <c:v>1.0213149117852762</c:v>
                </c:pt>
                <c:pt idx="365">
                  <c:v>1.0222980348034882</c:v>
                </c:pt>
                <c:pt idx="366">
                  <c:v>1.021011955683776</c:v>
                </c:pt>
                <c:pt idx="367">
                  <c:v>1.0205206097718504</c:v>
                </c:pt>
                <c:pt idx="368">
                  <c:v>1.0245691386089024</c:v>
                </c:pt>
                <c:pt idx="369">
                  <c:v>1.0258547047233904</c:v>
                </c:pt>
                <c:pt idx="370">
                  <c:v>1.0222980348034882</c:v>
                </c:pt>
                <c:pt idx="371">
                  <c:v>1.0227902438616148</c:v>
                </c:pt>
                <c:pt idx="372">
                  <c:v>1.0187437790281684</c:v>
                </c:pt>
                <c:pt idx="373">
                  <c:v>1.0252577950818149</c:v>
                </c:pt>
                <c:pt idx="374">
                  <c:v>1.0246742078760838</c:v>
                </c:pt>
                <c:pt idx="375">
                  <c:v>1.0242694703518223</c:v>
                </c:pt>
                <c:pt idx="376">
                  <c:v>1.0219959418481888</c:v>
                </c:pt>
                <c:pt idx="377">
                  <c:v>1.0219187448961127</c:v>
                </c:pt>
                <c:pt idx="378">
                  <c:v>1.0203335105245446</c:v>
                </c:pt>
                <c:pt idx="379">
                  <c:v>1.0240760633666641</c:v>
                </c:pt>
                <c:pt idx="380">
                  <c:v>1.0172748922719201</c:v>
                </c:pt>
                <c:pt idx="381">
                  <c:v>1.0234751683383962</c:v>
                </c:pt>
                <c:pt idx="382">
                  <c:v>1.0227902438616148</c:v>
                </c:pt>
                <c:pt idx="383">
                  <c:v>1.0212005123652386</c:v>
                </c:pt>
                <c:pt idx="384">
                  <c:v>1.0227902438616148</c:v>
                </c:pt>
                <c:pt idx="385">
                  <c:v>1.0167861177301218</c:v>
                </c:pt>
                <c:pt idx="386">
                  <c:v>1.0242694703518223</c:v>
                </c:pt>
                <c:pt idx="387">
                  <c:v>1.0222980348034882</c:v>
                </c:pt>
                <c:pt idx="388">
                  <c:v>1.0257526118703886</c:v>
                </c:pt>
                <c:pt idx="389">
                  <c:v>1.0221862293769224</c:v>
                </c:pt>
                <c:pt idx="390">
                  <c:v>1.0212005123652386</c:v>
                </c:pt>
                <c:pt idx="391">
                  <c:v>1.0227902438616148</c:v>
                </c:pt>
                <c:pt idx="392">
                  <c:v>1.0240760633666641</c:v>
                </c:pt>
                <c:pt idx="393">
                  <c:v>1.021011955683776</c:v>
                </c:pt>
                <c:pt idx="394">
                  <c:v>1.0215037327900618</c:v>
                </c:pt>
                <c:pt idx="395">
                  <c:v>1.0193538250011573</c:v>
                </c:pt>
                <c:pt idx="396">
                  <c:v>1.0201470027367696</c:v>
                </c:pt>
                <c:pt idx="397">
                  <c:v>1.0240760633666641</c:v>
                </c:pt>
                <c:pt idx="398">
                  <c:v>1.0234751683383962</c:v>
                </c:pt>
                <c:pt idx="399">
                  <c:v>1.0222980348034882</c:v>
                </c:pt>
                <c:pt idx="400">
                  <c:v>1.0198434536707075</c:v>
                </c:pt>
                <c:pt idx="401">
                  <c:v>1.0242694703518223</c:v>
                </c:pt>
                <c:pt idx="402">
                  <c:v>1.0195392085111146</c:v>
                </c:pt>
                <c:pt idx="403">
                  <c:v>1.0218831786976548</c:v>
                </c:pt>
                <c:pt idx="404">
                  <c:v>1.0227902438616148</c:v>
                </c:pt>
                <c:pt idx="405">
                  <c:v>1.0215037327900618</c:v>
                </c:pt>
                <c:pt idx="406">
                  <c:v>1.0239691128187238</c:v>
                </c:pt>
                <c:pt idx="407">
                  <c:v>1.0202165262008303</c:v>
                </c:pt>
                <c:pt idx="408">
                  <c:v>1.0179472188703758</c:v>
                </c:pt>
                <c:pt idx="409">
                  <c:v>1.025062648087425</c:v>
                </c:pt>
                <c:pt idx="410">
                  <c:v>1.0173995772432496</c:v>
                </c:pt>
                <c:pt idx="411">
                  <c:v>1.0212005123652386</c:v>
                </c:pt>
                <c:pt idx="412">
                  <c:v>1.0225994354328078</c:v>
                </c:pt>
                <c:pt idx="413">
                  <c:v>1.0240760633666641</c:v>
                </c:pt>
                <c:pt idx="414">
                  <c:v>1.0161177763068272</c:v>
                </c:pt>
                <c:pt idx="415">
                  <c:v>1.0166052752298238</c:v>
                </c:pt>
                <c:pt idx="416">
                  <c:v>1.0222980348034882</c:v>
                </c:pt>
                <c:pt idx="417">
                  <c:v>1.0234751683383962</c:v>
                </c:pt>
                <c:pt idx="418">
                  <c:v>1.0234751683383962</c:v>
                </c:pt>
                <c:pt idx="419">
                  <c:v>1.0207083033071118</c:v>
                </c:pt>
                <c:pt idx="420">
                  <c:v>1.0248681200026248</c:v>
                </c:pt>
                <c:pt idx="421">
                  <c:v>1.0232828856310567</c:v>
                </c:pt>
                <c:pt idx="422">
                  <c:v>1.0202165262008303</c:v>
                </c:pt>
                <c:pt idx="423">
                  <c:v>1.0208239963122252</c:v>
                </c:pt>
                <c:pt idx="424">
                  <c:v>1.0222980348034882</c:v>
                </c:pt>
                <c:pt idx="425">
                  <c:v>1.0227902438616148</c:v>
                </c:pt>
                <c:pt idx="426">
                  <c:v>1.0213149117852762</c:v>
                </c:pt>
                <c:pt idx="427">
                  <c:v>1.0219959418481888</c:v>
                </c:pt>
                <c:pt idx="428">
                  <c:v>1.0187437790281684</c:v>
                </c:pt>
                <c:pt idx="429">
                  <c:v>1.0215037327900618</c:v>
                </c:pt>
                <c:pt idx="430">
                  <c:v>1.0212005123652386</c:v>
                </c:pt>
                <c:pt idx="431">
                  <c:v>1.0207083033071118</c:v>
                </c:pt>
                <c:pt idx="432">
                  <c:v>1.021011955683776</c:v>
                </c:pt>
                <c:pt idx="433">
                  <c:v>1.0177640935047756</c:v>
                </c:pt>
                <c:pt idx="434">
                  <c:v>1.0239691128187238</c:v>
                </c:pt>
                <c:pt idx="435">
                  <c:v>1.0208239963122252</c:v>
                </c:pt>
                <c:pt idx="436">
                  <c:v>1.0243754782331829</c:v>
                </c:pt>
                <c:pt idx="437">
                  <c:v>1.0218062576971929</c:v>
                </c:pt>
                <c:pt idx="438">
                  <c:v>1.0193538250011573</c:v>
                </c:pt>
                <c:pt idx="439">
                  <c:v>1.0242694703518223</c:v>
                </c:pt>
                <c:pt idx="440">
                  <c:v>1.0208239963122252</c:v>
                </c:pt>
                <c:pt idx="441">
                  <c:v>1.0245691386089024</c:v>
                </c:pt>
                <c:pt idx="442">
                  <c:v>1.0219959418481888</c:v>
                </c:pt>
                <c:pt idx="443">
                  <c:v>1.0218062576971929</c:v>
                </c:pt>
                <c:pt idx="444">
                  <c:v>1.0218062576971929</c:v>
                </c:pt>
                <c:pt idx="445">
                  <c:v>1.0222980348034882</c:v>
                </c:pt>
                <c:pt idx="446">
                  <c:v>1.0187437790281684</c:v>
                </c:pt>
                <c:pt idx="447">
                  <c:v>1.0235834215972255</c:v>
                </c:pt>
                <c:pt idx="448">
                  <c:v>1.0195392085111146</c:v>
                </c:pt>
                <c:pt idx="449">
                  <c:v>1.0222980348034882</c:v>
                </c:pt>
                <c:pt idx="450">
                  <c:v>1.0216171740478341</c:v>
                </c:pt>
                <c:pt idx="451">
                  <c:v>1.0234751683383962</c:v>
                </c:pt>
                <c:pt idx="452">
                  <c:v>1.0173995772432496</c:v>
                </c:pt>
                <c:pt idx="453">
                  <c:v>1.0232828856310567</c:v>
                </c:pt>
                <c:pt idx="454">
                  <c:v>1.0230912125390874</c:v>
                </c:pt>
                <c:pt idx="455">
                  <c:v>1.0237759608732961</c:v>
                </c:pt>
                <c:pt idx="456">
                  <c:v>1.0237759608732961</c:v>
                </c:pt>
                <c:pt idx="457">
                  <c:v>1.0188646237682999</c:v>
                </c:pt>
                <c:pt idx="458">
                  <c:v>1.0257526118703886</c:v>
                </c:pt>
                <c:pt idx="459">
                  <c:v>1.0225994354328078</c:v>
                </c:pt>
                <c:pt idx="460">
                  <c:v>1.0225994354328078</c:v>
                </c:pt>
                <c:pt idx="461">
                  <c:v>1.0227902438616148</c:v>
                </c:pt>
                <c:pt idx="462">
                  <c:v>1.021011955683776</c:v>
                </c:pt>
                <c:pt idx="463">
                  <c:v>1.0237759608732961</c:v>
                </c:pt>
                <c:pt idx="464">
                  <c:v>1.0224885836176307</c:v>
                </c:pt>
                <c:pt idx="465">
                  <c:v>1.0197251802888998</c:v>
                </c:pt>
                <c:pt idx="466">
                  <c:v>1.0241824307698026</c:v>
                </c:pt>
                <c:pt idx="467">
                  <c:v>1.0222980348034882</c:v>
                </c:pt>
                <c:pt idx="468">
                  <c:v>1.0232828856310567</c:v>
                </c:pt>
                <c:pt idx="469">
                  <c:v>1.0229001461568443</c:v>
                </c:pt>
                <c:pt idx="470">
                  <c:v>1.0203335105245446</c:v>
                </c:pt>
                <c:pt idx="471">
                  <c:v>1.0242694703518223</c:v>
                </c:pt>
                <c:pt idx="472">
                  <c:v>1.025062648087425</c:v>
                </c:pt>
                <c:pt idx="473">
                  <c:v>1.0222980348034882</c:v>
                </c:pt>
                <c:pt idx="474">
                  <c:v>1.0227902438616148</c:v>
                </c:pt>
                <c:pt idx="475">
                  <c:v>1.0205206097718504</c:v>
                </c:pt>
                <c:pt idx="476">
                  <c:v>1.0222980348034882</c:v>
                </c:pt>
                <c:pt idx="477">
                  <c:v>1.0177052560558515</c:v>
                </c:pt>
                <c:pt idx="478">
                  <c:v>1.0203335105245446</c:v>
                </c:pt>
                <c:pt idx="479">
                  <c:v>1.0203335105245446</c:v>
                </c:pt>
                <c:pt idx="480">
                  <c:v>1.0219187448961127</c:v>
                </c:pt>
                <c:pt idx="481">
                  <c:v>1.0225994354328078</c:v>
                </c:pt>
                <c:pt idx="482">
                  <c:v>1.0169120783202481</c:v>
                </c:pt>
                <c:pt idx="483">
                  <c:v>1.0258547047233904</c:v>
                </c:pt>
                <c:pt idx="484">
                  <c:v>1.0233914920687655</c:v>
                </c:pt>
                <c:pt idx="485">
                  <c:v>1.0212005123652386</c:v>
                </c:pt>
                <c:pt idx="486">
                  <c:v>1.0237759608732961</c:v>
                </c:pt>
                <c:pt idx="487">
                  <c:v>1.0201470027367696</c:v>
                </c:pt>
                <c:pt idx="488">
                  <c:v>1.0212005123652386</c:v>
                </c:pt>
                <c:pt idx="489">
                  <c:v>1.0215037327900618</c:v>
                </c:pt>
                <c:pt idx="490">
                  <c:v>1.0182537221743313</c:v>
                </c:pt>
                <c:pt idx="491">
                  <c:v>1.0229816588598653</c:v>
                </c:pt>
                <c:pt idx="492">
                  <c:v>1.0188646237682999</c:v>
                </c:pt>
                <c:pt idx="493">
                  <c:v>1.0211266882601446</c:v>
                </c:pt>
                <c:pt idx="494">
                  <c:v>1.0232828856310567</c:v>
                </c:pt>
                <c:pt idx="495">
                  <c:v>1.0199610835980621</c:v>
                </c:pt>
                <c:pt idx="496">
                  <c:v>1.0218062576971929</c:v>
                </c:pt>
                <c:pt idx="497">
                  <c:v>1.0213149117852762</c:v>
                </c:pt>
                <c:pt idx="498">
                  <c:v>1.0218062576971929</c:v>
                </c:pt>
                <c:pt idx="499">
                  <c:v>1.0193538250011573</c:v>
                </c:pt>
                <c:pt idx="500">
                  <c:v>1.0196578015039111</c:v>
                </c:pt>
                <c:pt idx="501">
                  <c:v>1.0208239963122252</c:v>
                </c:pt>
                <c:pt idx="502">
                  <c:v>1.0205206097718504</c:v>
                </c:pt>
                <c:pt idx="503">
                  <c:v>1.0172181808607841</c:v>
                </c:pt>
                <c:pt idx="504">
                  <c:v>1.0203335105245446</c:v>
                </c:pt>
                <c:pt idx="505">
                  <c:v>1.0162977691356871</c:v>
                </c:pt>
                <c:pt idx="506">
                  <c:v>1.0203335105245446</c:v>
                </c:pt>
                <c:pt idx="507">
                  <c:v>1.0218062576971929</c:v>
                </c:pt>
                <c:pt idx="508">
                  <c:v>1.0217299980737538</c:v>
                </c:pt>
                <c:pt idx="509">
                  <c:v>1.0227902438616148</c:v>
                </c:pt>
                <c:pt idx="510">
                  <c:v>1.0218062576971929</c:v>
                </c:pt>
                <c:pt idx="511">
                  <c:v>1.0218062576971929</c:v>
                </c:pt>
                <c:pt idx="512">
                  <c:v>1.0161177763068272</c:v>
                </c:pt>
                <c:pt idx="513">
                  <c:v>1.0229001461568443</c:v>
                </c:pt>
                <c:pt idx="514">
                  <c:v>1.0238832691750559</c:v>
                </c:pt>
                <c:pt idx="515">
                  <c:v>1.025062648087425</c:v>
                </c:pt>
                <c:pt idx="516">
                  <c:v>1.0196578015039111</c:v>
                </c:pt>
                <c:pt idx="517">
                  <c:v>1.0215037327900618</c:v>
                </c:pt>
                <c:pt idx="518">
                  <c:v>1.0216931541346757</c:v>
                </c:pt>
                <c:pt idx="519">
                  <c:v>1.0242694703518223</c:v>
                </c:pt>
                <c:pt idx="520">
                  <c:v>1.0172181808607841</c:v>
                </c:pt>
                <c:pt idx="521">
                  <c:v>1.0213149117852762</c:v>
                </c:pt>
                <c:pt idx="522">
                  <c:v>1.0154521209769145</c:v>
                </c:pt>
                <c:pt idx="523">
                  <c:v>1.0215037327900618</c:v>
                </c:pt>
                <c:pt idx="524">
                  <c:v>1.0219187448961127</c:v>
                </c:pt>
                <c:pt idx="525">
                  <c:v>1.0232828856310567</c:v>
                </c:pt>
                <c:pt idx="526">
                  <c:v>1.0198434536707075</c:v>
                </c:pt>
                <c:pt idx="527">
                  <c:v>1.0202636737046598</c:v>
                </c:pt>
                <c:pt idx="528">
                  <c:v>1.0227902438616148</c:v>
                </c:pt>
                <c:pt idx="529">
                  <c:v>1.0227902438616148</c:v>
                </c:pt>
                <c:pt idx="530">
                  <c:v>1.0222980348034882</c:v>
                </c:pt>
                <c:pt idx="531">
                  <c:v>1.0235834215972255</c:v>
                </c:pt>
                <c:pt idx="532">
                  <c:v>1.0183758492264983</c:v>
                </c:pt>
                <c:pt idx="533">
                  <c:v>1.0183758492264983</c:v>
                </c:pt>
                <c:pt idx="534">
                  <c:v>1.0243754782331829</c:v>
                </c:pt>
                <c:pt idx="535">
                  <c:v>1.0206366314063149</c:v>
                </c:pt>
                <c:pt idx="536">
                  <c:v>1.0199610835980621</c:v>
                </c:pt>
                <c:pt idx="537">
                  <c:v>1.0173424856301339</c:v>
                </c:pt>
                <c:pt idx="538">
                  <c:v>1.0243754782331829</c:v>
                </c:pt>
                <c:pt idx="539">
                  <c:v>1.0243754782331829</c:v>
                </c:pt>
                <c:pt idx="540">
                  <c:v>1.0173995772432496</c:v>
                </c:pt>
                <c:pt idx="541">
                  <c:v>1.0214286880422705</c:v>
                </c:pt>
                <c:pt idx="542">
                  <c:v>1.0216171740478341</c:v>
                </c:pt>
                <c:pt idx="543">
                  <c:v>1.0241824307698026</c:v>
                </c:pt>
                <c:pt idx="544">
                  <c:v>1.0251664169342116</c:v>
                </c:pt>
                <c:pt idx="545">
                  <c:v>1.0193538250011573</c:v>
                </c:pt>
                <c:pt idx="546">
                  <c:v>1.0221080895208841</c:v>
                </c:pt>
                <c:pt idx="547">
                  <c:v>1.0225994354328078</c:v>
                </c:pt>
                <c:pt idx="548">
                  <c:v>1.0227902438616148</c:v>
                </c:pt>
                <c:pt idx="549">
                  <c:v>1.0216171740478341</c:v>
                </c:pt>
                <c:pt idx="550">
                  <c:v>1.0189848116148179</c:v>
                </c:pt>
                <c:pt idx="551">
                  <c:v>1.0253611952448576</c:v>
                </c:pt>
                <c:pt idx="552">
                  <c:v>1.0238832691750559</c:v>
                </c:pt>
                <c:pt idx="553">
                  <c:v>1.0230912125390874</c:v>
                </c:pt>
                <c:pt idx="554">
                  <c:v>1.0207520222990953</c:v>
                </c:pt>
                <c:pt idx="555">
                  <c:v>1.0243754782331829</c:v>
                </c:pt>
                <c:pt idx="556">
                  <c:v>1.0213149117852762</c:v>
                </c:pt>
                <c:pt idx="557">
                  <c:v>1.0243754782331829</c:v>
                </c:pt>
                <c:pt idx="558">
                  <c:v>1.0235834215972255</c:v>
                </c:pt>
                <c:pt idx="559">
                  <c:v>1.0259562408516418</c:v>
                </c:pt>
                <c:pt idx="560">
                  <c:v>1.0218062576971929</c:v>
                </c:pt>
                <c:pt idx="561">
                  <c:v>1.0205206097718504</c:v>
                </c:pt>
                <c:pt idx="562">
                  <c:v>1.0209390593727254</c:v>
                </c:pt>
                <c:pt idx="563">
                  <c:v>1.0233914920687655</c:v>
                </c:pt>
                <c:pt idx="564">
                  <c:v>1.0208239963122252</c:v>
                </c:pt>
                <c:pt idx="565">
                  <c:v>1.0201470027367696</c:v>
                </c:pt>
                <c:pt idx="566">
                  <c:v>1.0238832691750559</c:v>
                </c:pt>
                <c:pt idx="567">
                  <c:v>1.0249722546872293</c:v>
                </c:pt>
                <c:pt idx="568">
                  <c:v>1.0230912125390874</c:v>
                </c:pt>
                <c:pt idx="569">
                  <c:v>1.0229001461568443</c:v>
                </c:pt>
                <c:pt idx="570">
                  <c:v>1.0241824307698026</c:v>
                </c:pt>
                <c:pt idx="571">
                  <c:v>1.0233914920687655</c:v>
                </c:pt>
                <c:pt idx="572">
                  <c:v>1.0178282940495011</c:v>
                </c:pt>
                <c:pt idx="573">
                  <c:v>1.0222980348034882</c:v>
                </c:pt>
                <c:pt idx="574">
                  <c:v>1.0253611952448576</c:v>
                </c:pt>
                <c:pt idx="575">
                  <c:v>1.0233914920687655</c:v>
                </c:pt>
                <c:pt idx="576">
                  <c:v>1.0203335105245446</c:v>
                </c:pt>
                <c:pt idx="577">
                  <c:v>1.0196578015039111</c:v>
                </c:pt>
                <c:pt idx="578">
                  <c:v>1.0195910001152038</c:v>
                </c:pt>
                <c:pt idx="579">
                  <c:v>1.0219187448961127</c:v>
                </c:pt>
                <c:pt idx="580">
                  <c:v>1.0239899933022518</c:v>
                </c:pt>
                <c:pt idx="581">
                  <c:v>1.0244809087753075</c:v>
                </c:pt>
                <c:pt idx="582">
                  <c:v>1.0212407968408974</c:v>
                </c:pt>
                <c:pt idx="583">
                  <c:v>1.0232828856310567</c:v>
                </c:pt>
                <c:pt idx="584">
                  <c:v>1.0188646237682999</c:v>
                </c:pt>
                <c:pt idx="585">
                  <c:v>1.0239899933022518</c:v>
                </c:pt>
                <c:pt idx="586">
                  <c:v>1.0259562408516418</c:v>
                </c:pt>
                <c:pt idx="587">
                  <c:v>1.0194727350036312</c:v>
                </c:pt>
                <c:pt idx="588">
                  <c:v>1.0208239963122252</c:v>
                </c:pt>
                <c:pt idx="589">
                  <c:v>1.0219187448961127</c:v>
                </c:pt>
                <c:pt idx="590">
                  <c:v>1.0233914920687655</c:v>
                </c:pt>
                <c:pt idx="591">
                  <c:v>1.018497312691816</c:v>
                </c:pt>
                <c:pt idx="592">
                  <c:v>1.0233914920687655</c:v>
                </c:pt>
                <c:pt idx="593">
                  <c:v>1.0238832691750559</c:v>
                </c:pt>
                <c:pt idx="594">
                  <c:v>1.0243754782331829</c:v>
                </c:pt>
                <c:pt idx="595">
                  <c:v>1.0239899933022518</c:v>
                </c:pt>
                <c:pt idx="596">
                  <c:v>1.0224092306837931</c:v>
                </c:pt>
                <c:pt idx="597">
                  <c:v>1.0232828856310567</c:v>
                </c:pt>
                <c:pt idx="598">
                  <c:v>1.0262527440653761</c:v>
                </c:pt>
                <c:pt idx="599">
                  <c:v>1.0227902438616148</c:v>
                </c:pt>
                <c:pt idx="600">
                  <c:v>1.0233914920687655</c:v>
                </c:pt>
                <c:pt idx="601">
                  <c:v>1.0227902438616148</c:v>
                </c:pt>
                <c:pt idx="602">
                  <c:v>1.0232001693848223</c:v>
                </c:pt>
                <c:pt idx="603">
                  <c:v>1.0243754782331829</c:v>
                </c:pt>
                <c:pt idx="604">
                  <c:v>1.0227096835971372</c:v>
                </c:pt>
                <c:pt idx="605">
                  <c:v>1.0214286880422705</c:v>
                </c:pt>
                <c:pt idx="606">
                  <c:v>1.0257609669590886</c:v>
                </c:pt>
                <c:pt idx="607">
                  <c:v>1.0275325568745857</c:v>
                </c:pt>
                <c:pt idx="608">
                  <c:v>1.0241824307698026</c:v>
                </c:pt>
                <c:pt idx="609">
                  <c:v>1.0204498581398678</c:v>
                </c:pt>
                <c:pt idx="610">
                  <c:v>1.0193538250011573</c:v>
                </c:pt>
                <c:pt idx="611">
                  <c:v>1.0238832691750559</c:v>
                </c:pt>
                <c:pt idx="612">
                  <c:v>1.0175235852936426</c:v>
                </c:pt>
                <c:pt idx="613">
                  <c:v>1.0262527440653761</c:v>
                </c:pt>
                <c:pt idx="614">
                  <c:v>1.0239899933022518</c:v>
                </c:pt>
                <c:pt idx="615">
                  <c:v>1.0241824307698026</c:v>
                </c:pt>
                <c:pt idx="616">
                  <c:v>1.0249722546872293</c:v>
                </c:pt>
                <c:pt idx="617">
                  <c:v>1.0218062576971929</c:v>
                </c:pt>
                <c:pt idx="618">
                  <c:v>1.0246742078760838</c:v>
                </c:pt>
                <c:pt idx="619">
                  <c:v>1.0243754782331829</c:v>
                </c:pt>
                <c:pt idx="620">
                  <c:v>1.0224092306837931</c:v>
                </c:pt>
                <c:pt idx="621">
                  <c:v>1.0249722546872293</c:v>
                </c:pt>
                <c:pt idx="622">
                  <c:v>1.0227096835971372</c:v>
                </c:pt>
                <c:pt idx="623">
                  <c:v>1.0262527440653761</c:v>
                </c:pt>
                <c:pt idx="624">
                  <c:v>1.0259562408516418</c:v>
                </c:pt>
                <c:pt idx="625">
                  <c:v>1.0249722546872293</c:v>
                </c:pt>
                <c:pt idx="626">
                  <c:v>1.0238832691750559</c:v>
                </c:pt>
                <c:pt idx="627">
                  <c:v>1.02369108485787</c:v>
                </c:pt>
                <c:pt idx="628">
                  <c:v>1.0259562408516418</c:v>
                </c:pt>
                <c:pt idx="629">
                  <c:v>1.0227096835971372</c:v>
                </c:pt>
                <c:pt idx="630">
                  <c:v>1.0203797123870604</c:v>
                </c:pt>
                <c:pt idx="631">
                  <c:v>1.0232001693848223</c:v>
                </c:pt>
                <c:pt idx="632">
                  <c:v>1.0244809087753075</c:v>
                </c:pt>
                <c:pt idx="633">
                  <c:v>1.025464031793516</c:v>
                </c:pt>
                <c:pt idx="634">
                  <c:v>1.0241824307698026</c:v>
                </c:pt>
                <c:pt idx="635">
                  <c:v>1.0233914920687655</c:v>
                </c:pt>
                <c:pt idx="636">
                  <c:v>1.0234995075145676</c:v>
                </c:pt>
                <c:pt idx="637">
                  <c:v>1.0247787055741118</c:v>
                </c:pt>
                <c:pt idx="638">
                  <c:v>1.0262527440653761</c:v>
                </c:pt>
                <c:pt idx="639">
                  <c:v>1.0241824307698026</c:v>
                </c:pt>
                <c:pt idx="640">
                  <c:v>1.0230094506607352</c:v>
                </c:pt>
                <c:pt idx="641">
                  <c:v>1.0219187448961127</c:v>
                </c:pt>
                <c:pt idx="642">
                  <c:v>1.021541846216526</c:v>
                </c:pt>
                <c:pt idx="643">
                  <c:v>1.026744953123502</c:v>
                </c:pt>
                <c:pt idx="644">
                  <c:v>1.0225198219911886</c:v>
                </c:pt>
                <c:pt idx="645">
                  <c:v>1.0219187448961127</c:v>
                </c:pt>
                <c:pt idx="646">
                  <c:v>1.0250758235375161</c:v>
                </c:pt>
                <c:pt idx="647">
                  <c:v>1.0234995075145676</c:v>
                </c:pt>
                <c:pt idx="648">
                  <c:v>1.0291044512478957</c:v>
                </c:pt>
                <c:pt idx="649">
                  <c:v>1.0257609669590886</c:v>
                </c:pt>
                <c:pt idx="650">
                  <c:v>1.0246900566127828</c:v>
                </c:pt>
                <c:pt idx="651">
                  <c:v>1.0269419578633228</c:v>
                </c:pt>
                <c:pt idx="652">
                  <c:v>1.0285072660784447</c:v>
                </c:pt>
                <c:pt idx="653">
                  <c:v>1.0267463286148186</c:v>
                </c:pt>
                <c:pt idx="654">
                  <c:v>1.0289973229322817</c:v>
                </c:pt>
                <c:pt idx="655">
                  <c:v>1.0270396616342354</c:v>
                </c:pt>
                <c:pt idx="656">
                  <c:v>1.0285072660784447</c:v>
                </c:pt>
                <c:pt idx="657">
                  <c:v>1.0229562390845817</c:v>
                </c:pt>
                <c:pt idx="658">
                  <c:v>1.0272355298476761</c:v>
                </c:pt>
                <c:pt idx="659">
                  <c:v>1.0304700701049379</c:v>
                </c:pt>
                <c:pt idx="660">
                  <c:v>1.026063389650987</c:v>
                </c:pt>
                <c:pt idx="661">
                  <c:v>1.0269419578633228</c:v>
                </c:pt>
                <c:pt idx="662">
                  <c:v>1.0231447373414635</c:v>
                </c:pt>
                <c:pt idx="663">
                  <c:v>1.0297783404477658</c:v>
                </c:pt>
                <c:pt idx="664">
                  <c:v>1.0307597417084977</c:v>
                </c:pt>
                <c:pt idx="665">
                  <c:v>1.0266497635523752</c:v>
                </c:pt>
                <c:pt idx="666">
                  <c:v>1.028309453691522</c:v>
                </c:pt>
                <c:pt idx="667">
                  <c:v>1.0265513130397999</c:v>
                </c:pt>
                <c:pt idx="668">
                  <c:v>1.0265513130397999</c:v>
                </c:pt>
                <c:pt idx="669">
                  <c:v>1.0299787241930141</c:v>
                </c:pt>
                <c:pt idx="670">
                  <c:v>1.0282152153710631</c:v>
                </c:pt>
                <c:pt idx="671">
                  <c:v>1.0305582709517469</c:v>
                </c:pt>
                <c:pt idx="672">
                  <c:v>1.0303574319424065</c:v>
                </c:pt>
                <c:pt idx="673">
                  <c:v>1.0246021633298161</c:v>
                </c:pt>
                <c:pt idx="674">
                  <c:v>1.0285072660784447</c:v>
                </c:pt>
                <c:pt idx="675">
                  <c:v>1.0308470606119557</c:v>
                </c:pt>
                <c:pt idx="676">
                  <c:v>1.029379456167743</c:v>
                </c:pt>
                <c:pt idx="677">
                  <c:v>1.0280176374088945</c:v>
                </c:pt>
                <c:pt idx="678">
                  <c:v>1.0244111424807583</c:v>
                </c:pt>
                <c:pt idx="679">
                  <c:v>1.0295785854283559</c:v>
                </c:pt>
                <c:pt idx="680">
                  <c:v>1.026063389650987</c:v>
                </c:pt>
                <c:pt idx="681">
                  <c:v>1.0280176374088945</c:v>
                </c:pt>
                <c:pt idx="682">
                  <c:v>1.0280176374088945</c:v>
                </c:pt>
                <c:pt idx="683">
                  <c:v>1.0287986549243751</c:v>
                </c:pt>
                <c:pt idx="684">
                  <c:v>1.0303574319424065</c:v>
                </c:pt>
                <c:pt idx="685">
                  <c:v>1.0275284361760373</c:v>
                </c:pt>
                <c:pt idx="686">
                  <c:v>1.0303574319424065</c:v>
                </c:pt>
                <c:pt idx="687">
                  <c:v>1.0297783404477658</c:v>
                </c:pt>
                <c:pt idx="688">
                  <c:v>1.0310487567394238</c:v>
                </c:pt>
                <c:pt idx="689">
                  <c:v>1.0288911075733078</c:v>
                </c:pt>
                <c:pt idx="690">
                  <c:v>1.0303574319424065</c:v>
                </c:pt>
                <c:pt idx="691">
                  <c:v>1.0280176374088945</c:v>
                </c:pt>
                <c:pt idx="692">
                  <c:v>1.0265513130397999</c:v>
                </c:pt>
                <c:pt idx="693">
                  <c:v>1.0305582709517469</c:v>
                </c:pt>
                <c:pt idx="694">
                  <c:v>1.0316248261450618</c:v>
                </c:pt>
                <c:pt idx="695">
                  <c:v>1.0288911075733078</c:v>
                </c:pt>
                <c:pt idx="696">
                  <c:v>1.0310487567394238</c:v>
                </c:pt>
                <c:pt idx="697">
                  <c:v>1.0231447373414635</c:v>
                </c:pt>
                <c:pt idx="698">
                  <c:v>1.0281122610592621</c:v>
                </c:pt>
                <c:pt idx="699">
                  <c:v>1.0270396616342354</c:v>
                </c:pt>
                <c:pt idx="700">
                  <c:v>1.026063389650987</c:v>
                </c:pt>
                <c:pt idx="701">
                  <c:v>1.0270396616342354</c:v>
                </c:pt>
                <c:pt idx="702">
                  <c:v>1.0285072660784447</c:v>
                </c:pt>
                <c:pt idx="703">
                  <c:v>1.0294878087199624</c:v>
                </c:pt>
                <c:pt idx="704">
                  <c:v>1.0300682140979058</c:v>
                </c:pt>
                <c:pt idx="705">
                  <c:v>1.0303574319424065</c:v>
                </c:pt>
                <c:pt idx="706">
                  <c:v>1.0297783404477658</c:v>
                </c:pt>
                <c:pt idx="707">
                  <c:v>1.0291966166317938</c:v>
                </c:pt>
                <c:pt idx="708">
                  <c:v>1.0294878087199624</c:v>
                </c:pt>
                <c:pt idx="709">
                  <c:v>1.0280176374088945</c:v>
                </c:pt>
                <c:pt idx="710">
                  <c:v>1.0275284361760373</c:v>
                </c:pt>
                <c:pt idx="711">
                  <c:v>1.0282152153710631</c:v>
                </c:pt>
                <c:pt idx="712">
                  <c:v>1.0280176374088945</c:v>
                </c:pt>
                <c:pt idx="713">
                  <c:v>1.0295785854283559</c:v>
                </c:pt>
                <c:pt idx="714">
                  <c:v>1.0287986549243751</c:v>
                </c:pt>
                <c:pt idx="715">
                  <c:v>1.0275284361760373</c:v>
                </c:pt>
                <c:pt idx="716">
                  <c:v>1.0270396616342354</c:v>
                </c:pt>
                <c:pt idx="717">
                  <c:v>1.0218776622236714</c:v>
                </c:pt>
                <c:pt idx="718">
                  <c:v>1.0289973229322817</c:v>
                </c:pt>
                <c:pt idx="719">
                  <c:v>1.028309453691522</c:v>
                </c:pt>
                <c:pt idx="720">
                  <c:v>1.0284134159778917</c:v>
                </c:pt>
                <c:pt idx="721">
                  <c:v>1.0302688262354467</c:v>
                </c:pt>
                <c:pt idx="722">
                  <c:v>1.0268444071664675</c:v>
                </c:pt>
                <c:pt idx="723">
                  <c:v>1.029288283593929</c:v>
                </c:pt>
                <c:pt idx="724">
                  <c:v>1.0280176374088945</c:v>
                </c:pt>
                <c:pt idx="725">
                  <c:v>1.0241159333846481</c:v>
                </c:pt>
                <c:pt idx="726">
                  <c:v>1.0261576610569967</c:v>
                </c:pt>
                <c:pt idx="727">
                  <c:v>1.0227392105114574</c:v>
                </c:pt>
                <c:pt idx="728">
                  <c:v>1.0275325568745857</c:v>
                </c:pt>
                <c:pt idx="729">
                  <c:v>1.0208667875821285</c:v>
                </c:pt>
                <c:pt idx="730">
                  <c:v>1.0264523291937797</c:v>
                </c:pt>
                <c:pt idx="731">
                  <c:v>1.0271382036985099</c:v>
                </c:pt>
                <c:pt idx="732">
                  <c:v>1.0256680323874374</c:v>
                </c:pt>
                <c:pt idx="733">
                  <c:v>1.026744953123502</c:v>
                </c:pt>
                <c:pt idx="734">
                  <c:v>1.0268437231401948</c:v>
                </c:pt>
                <c:pt idx="735">
                  <c:v>1.0250758235375161</c:v>
                </c:pt>
                <c:pt idx="736">
                  <c:v>1.0248826363560761</c:v>
                </c:pt>
                <c:pt idx="737">
                  <c:v>1.0260572247982556</c:v>
                </c:pt>
                <c:pt idx="738">
                  <c:v>1.0246900566127828</c:v>
                </c:pt>
                <c:pt idx="739">
                  <c:v>1.0270403478164594</c:v>
                </c:pt>
                <c:pt idx="740">
                  <c:v>1.0207951323200146</c:v>
                </c:pt>
                <c:pt idx="741">
                  <c:v>1.0237981629325938</c:v>
                </c:pt>
                <c:pt idx="742">
                  <c:v>1.0260572247982556</c:v>
                </c:pt>
                <c:pt idx="743">
                  <c:v>1.0255663093251917</c:v>
                </c:pt>
                <c:pt idx="744">
                  <c:v>1.0258623218794618</c:v>
                </c:pt>
                <c:pt idx="745">
                  <c:v>1.021541846216526</c:v>
                </c:pt>
                <c:pt idx="746">
                  <c:v>1.0240961380141278</c:v>
                </c:pt>
                <c:pt idx="747">
                  <c:v>1.0256680323874374</c:v>
                </c:pt>
                <c:pt idx="748">
                  <c:v>1.0266477179108291</c:v>
                </c:pt>
                <c:pt idx="749">
                  <c:v>1.0225198219911886</c:v>
                </c:pt>
                <c:pt idx="750">
                  <c:v>1.0252696210471595</c:v>
                </c:pt>
                <c:pt idx="751">
                  <c:v>1.0247787055741118</c:v>
                </c:pt>
                <c:pt idx="752">
                  <c:v>1.0226298136450338</c:v>
                </c:pt>
                <c:pt idx="753">
                  <c:v>1.0200780753102761</c:v>
                </c:pt>
                <c:pt idx="754">
                  <c:v>1.0258623218794618</c:v>
                </c:pt>
                <c:pt idx="755">
                  <c:v>1.0265485707101727</c:v>
                </c:pt>
                <c:pt idx="756">
                  <c:v>1.0257609669590886</c:v>
                </c:pt>
                <c:pt idx="757">
                  <c:v>1.0230094506607352</c:v>
                </c:pt>
                <c:pt idx="758">
                  <c:v>1.0265485707101727</c:v>
                </c:pt>
                <c:pt idx="759">
                  <c:v>1.024288219786432</c:v>
                </c:pt>
                <c:pt idx="760">
                  <c:v>1.0260572247982556</c:v>
                </c:pt>
                <c:pt idx="761">
                  <c:v>1.0197086255705079</c:v>
                </c:pt>
                <c:pt idx="762">
                  <c:v>1.0260572247982556</c:v>
                </c:pt>
                <c:pt idx="763">
                  <c:v>1.0260572247982556</c:v>
                </c:pt>
                <c:pt idx="764">
                  <c:v>1.0230094506607352</c:v>
                </c:pt>
                <c:pt idx="765">
                  <c:v>1.0250758235375161</c:v>
                </c:pt>
                <c:pt idx="766">
                  <c:v>1.0252696210471595</c:v>
                </c:pt>
                <c:pt idx="767">
                  <c:v>1.0263528076671435</c:v>
                </c:pt>
                <c:pt idx="768">
                  <c:v>1.0250758235375161</c:v>
                </c:pt>
                <c:pt idx="769">
                  <c:v>1.0247787055741118</c:v>
                </c:pt>
                <c:pt idx="770">
                  <c:v>1.0244809087753075</c:v>
                </c:pt>
                <c:pt idx="771">
                  <c:v>1.0223305584883853</c:v>
                </c:pt>
                <c:pt idx="772">
                  <c:v>1.0219187448961127</c:v>
                </c:pt>
                <c:pt idx="773">
                  <c:v>1.0265485707101727</c:v>
                </c:pt>
                <c:pt idx="774">
                  <c:v>1.0236069367812721</c:v>
                </c:pt>
                <c:pt idx="775">
                  <c:v>1.0257609669590886</c:v>
                </c:pt>
                <c:pt idx="776">
                  <c:v>1.0244809087753075</c:v>
                </c:pt>
                <c:pt idx="777">
                  <c:v>1.024288219786432</c:v>
                </c:pt>
                <c:pt idx="778">
                  <c:v>1.0270403478164594</c:v>
                </c:pt>
                <c:pt idx="779">
                  <c:v>1.0255663093251917</c:v>
                </c:pt>
                <c:pt idx="780">
                  <c:v>1.0249722546872293</c:v>
                </c:pt>
                <c:pt idx="781">
                  <c:v>1.0225994354328078</c:v>
                </c:pt>
                <c:pt idx="782">
                  <c:v>1.021541846216526</c:v>
                </c:pt>
                <c:pt idx="783">
                  <c:v>1.0257609669590886</c:v>
                </c:pt>
                <c:pt idx="784">
                  <c:v>1.024288219786432</c:v>
                </c:pt>
                <c:pt idx="785">
                  <c:v>1.0252696210471595</c:v>
                </c:pt>
                <c:pt idx="786">
                  <c:v>1.0175235852936426</c:v>
                </c:pt>
                <c:pt idx="787">
                  <c:v>1.0262527440653761</c:v>
                </c:pt>
                <c:pt idx="788">
                  <c:v>1.0259562408516418</c:v>
                </c:pt>
                <c:pt idx="789">
                  <c:v>1.0237981629325938</c:v>
                </c:pt>
                <c:pt idx="790">
                  <c:v>1.0280251986440279</c:v>
                </c:pt>
                <c:pt idx="791">
                  <c:v>1.0244809087753075</c:v>
                </c:pt>
                <c:pt idx="792">
                  <c:v>1.0221080895208841</c:v>
                </c:pt>
                <c:pt idx="793">
                  <c:v>1.0243754782331829</c:v>
                </c:pt>
                <c:pt idx="794">
                  <c:v>1.0275325568745857</c:v>
                </c:pt>
                <c:pt idx="795">
                  <c:v>1.0194068302387964</c:v>
                </c:pt>
                <c:pt idx="796">
                  <c:v>1.0217299980737538</c:v>
                </c:pt>
                <c:pt idx="797">
                  <c:v>1.0246742078760838</c:v>
                </c:pt>
                <c:pt idx="798">
                  <c:v>1.0270403478164594</c:v>
                </c:pt>
                <c:pt idx="799">
                  <c:v>1.0248681200026248</c:v>
                </c:pt>
                <c:pt idx="800">
                  <c:v>1.0262527440653761</c:v>
                </c:pt>
                <c:pt idx="801">
                  <c:v>1.0250758235375161</c:v>
                </c:pt>
                <c:pt idx="802">
                  <c:v>1.0262527440653761</c:v>
                </c:pt>
                <c:pt idx="803">
                  <c:v>1.0259562408516418</c:v>
                </c:pt>
                <c:pt idx="804">
                  <c:v>1.0262527440653761</c:v>
                </c:pt>
                <c:pt idx="805">
                  <c:v>1.0241824307698026</c:v>
                </c:pt>
                <c:pt idx="806">
                  <c:v>1.0252696210471595</c:v>
                </c:pt>
                <c:pt idx="807">
                  <c:v>1.0201470027367696</c:v>
                </c:pt>
                <c:pt idx="808">
                  <c:v>1.0251664169342116</c:v>
                </c:pt>
                <c:pt idx="809">
                  <c:v>1.027237594892944</c:v>
                </c:pt>
                <c:pt idx="810">
                  <c:v>1.0245691386089024</c:v>
                </c:pt>
                <c:pt idx="811">
                  <c:v>1.0246742078760838</c:v>
                </c:pt>
                <c:pt idx="812">
                  <c:v>1.026744953123502</c:v>
                </c:pt>
                <c:pt idx="813">
                  <c:v>1.0248681200026248</c:v>
                </c:pt>
                <c:pt idx="814">
                  <c:v>1.025464031793516</c:v>
                </c:pt>
                <c:pt idx="815">
                  <c:v>1.0178875006320633</c:v>
                </c:pt>
                <c:pt idx="816">
                  <c:v>1.0253611952448576</c:v>
                </c:pt>
                <c:pt idx="817">
                  <c:v>1.0173995772432496</c:v>
                </c:pt>
                <c:pt idx="818">
                  <c:v>1.0248681200026248</c:v>
                </c:pt>
                <c:pt idx="819">
                  <c:v>1.0227902438616148</c:v>
                </c:pt>
                <c:pt idx="820">
                  <c:v>1.021011955683776</c:v>
                </c:pt>
                <c:pt idx="821">
                  <c:v>1.0222980348034882</c:v>
                </c:pt>
                <c:pt idx="822">
                  <c:v>1.0218062576971929</c:v>
                </c:pt>
                <c:pt idx="823">
                  <c:v>1.0166052752298238</c:v>
                </c:pt>
                <c:pt idx="824">
                  <c:v>1.0203335105245446</c:v>
                </c:pt>
                <c:pt idx="825">
                  <c:v>1.018437704658061</c:v>
                </c:pt>
                <c:pt idx="826">
                  <c:v>1.0202165262008303</c:v>
                </c:pt>
                <c:pt idx="827">
                  <c:v>1.0205206097718504</c:v>
                </c:pt>
                <c:pt idx="828">
                  <c:v>1.0148352716288005</c:v>
                </c:pt>
                <c:pt idx="829">
                  <c:v>1.0218831786976548</c:v>
                </c:pt>
                <c:pt idx="830">
                  <c:v>1.0177640935047756</c:v>
                </c:pt>
                <c:pt idx="831">
                  <c:v>1.021085484646022</c:v>
                </c:pt>
                <c:pt idx="832">
                  <c:v>1.0188074269775607</c:v>
                </c:pt>
                <c:pt idx="833">
                  <c:v>1.0165321233497358</c:v>
                </c:pt>
                <c:pt idx="834">
                  <c:v>1.0218831786976548</c:v>
                </c:pt>
                <c:pt idx="835">
                  <c:v>1.0229816588598653</c:v>
                </c:pt>
                <c:pt idx="836">
                  <c:v>1.0218831786976548</c:v>
                </c:pt>
                <c:pt idx="837">
                  <c:v>1.0143930323424364</c:v>
                </c:pt>
                <c:pt idx="838">
                  <c:v>1.0178234408131395</c:v>
                </c:pt>
                <c:pt idx="839">
                  <c:v>1.0185000971955118</c:v>
                </c:pt>
                <c:pt idx="840">
                  <c:v>1.0178234408131395</c:v>
                </c:pt>
                <c:pt idx="841">
                  <c:v>1.021085484646022</c:v>
                </c:pt>
                <c:pt idx="842">
                  <c:v>1.0129292614361896</c:v>
                </c:pt>
                <c:pt idx="843">
                  <c:v>1.0186855667310264</c:v>
                </c:pt>
                <c:pt idx="844">
                  <c:v>1.0207805979480915</c:v>
                </c:pt>
                <c:pt idx="845">
                  <c:v>1.0123035970112602</c:v>
                </c:pt>
                <c:pt idx="846">
                  <c:v>1.0162223540763984</c:v>
                </c:pt>
                <c:pt idx="847">
                  <c:v>1.0197931439892358</c:v>
                </c:pt>
                <c:pt idx="848">
                  <c:v>1.0172636512866606</c:v>
                </c:pt>
                <c:pt idx="849">
                  <c:v>1.0116750457634038</c:v>
                </c:pt>
                <c:pt idx="850">
                  <c:v>1.019486681916278</c:v>
                </c:pt>
                <c:pt idx="851">
                  <c:v>1.0162223540763984</c:v>
                </c:pt>
                <c:pt idx="852">
                  <c:v>1.0173897951589135</c:v>
                </c:pt>
                <c:pt idx="853">
                  <c:v>1.016586382868399</c:v>
                </c:pt>
                <c:pt idx="854">
                  <c:v>1.0178833046374438</c:v>
                </c:pt>
                <c:pt idx="855">
                  <c:v>1.0113596812060068</c:v>
                </c:pt>
                <c:pt idx="856">
                  <c:v>1.0170798923469258</c:v>
                </c:pt>
                <c:pt idx="857">
                  <c:v>1.0157818170781396</c:v>
                </c:pt>
                <c:pt idx="858">
                  <c:v>1.0191795112113466</c:v>
                </c:pt>
                <c:pt idx="859">
                  <c:v>1.0189931724377508</c:v>
                </c:pt>
                <c:pt idx="860">
                  <c:v>1.0147961000664638</c:v>
                </c:pt>
                <c:pt idx="861">
                  <c:v>1.0149287460708978</c:v>
                </c:pt>
                <c:pt idx="862">
                  <c:v>1.0183152179194261</c:v>
                </c:pt>
                <c:pt idx="863">
                  <c:v>1.0176989820102538</c:v>
                </c:pt>
                <c:pt idx="864">
                  <c:v>1.019486681916278</c:v>
                </c:pt>
                <c:pt idx="865">
                  <c:v>1.0199806263966051</c:v>
                </c:pt>
                <c:pt idx="866">
                  <c:v>1.0186855667310264</c:v>
                </c:pt>
                <c:pt idx="867">
                  <c:v>1.0142595500499039</c:v>
                </c:pt>
                <c:pt idx="868">
                  <c:v>1.0154696039496367</c:v>
                </c:pt>
                <c:pt idx="869">
                  <c:v>1.0120241299100461</c:v>
                </c:pt>
                <c:pt idx="870">
                  <c:v>1.0175152463679438</c:v>
                </c:pt>
                <c:pt idx="871">
                  <c:v>1.0180682170769153</c:v>
                </c:pt>
                <c:pt idx="872">
                  <c:v>1.0173897951589135</c:v>
                </c:pt>
                <c:pt idx="873">
                  <c:v>1.017447999567302</c:v>
                </c:pt>
                <c:pt idx="874">
                  <c:v>1.0185630338654919</c:v>
                </c:pt>
                <c:pt idx="875">
                  <c:v>1.016586382868399</c:v>
                </c:pt>
                <c:pt idx="876">
                  <c:v>1.0159118690891098</c:v>
                </c:pt>
                <c:pt idx="877">
                  <c:v>1.016404078147237</c:v>
                </c:pt>
                <c:pt idx="878">
                  <c:v>1.0199806263966051</c:v>
                </c:pt>
                <c:pt idx="879">
                  <c:v>1.0149760944711146</c:v>
                </c:pt>
                <c:pt idx="880">
                  <c:v>1.0152887418359062</c:v>
                </c:pt>
                <c:pt idx="881">
                  <c:v>1.016404078147237</c:v>
                </c:pt>
                <c:pt idx="882">
                  <c:v>1.0162753265566753</c:v>
                </c:pt>
                <c:pt idx="883">
                  <c:v>1.0159635484299636</c:v>
                </c:pt>
                <c:pt idx="884">
                  <c:v>1.0157818170781396</c:v>
                </c:pt>
                <c:pt idx="885">
                  <c:v>1.0151084567985922</c:v>
                </c:pt>
                <c:pt idx="886">
                  <c:v>1.013498168401308</c:v>
                </c:pt>
                <c:pt idx="887">
                  <c:v>1.0130063912950198</c:v>
                </c:pt>
                <c:pt idx="888">
                  <c:v>1.0164579286796387</c:v>
                </c:pt>
                <c:pt idx="889">
                  <c:v>1.0130454618420861</c:v>
                </c:pt>
                <c:pt idx="890">
                  <c:v>1.0138121139020508</c:v>
                </c:pt>
                <c:pt idx="891">
                  <c:v>1.0145286033606518</c:v>
                </c:pt>
                <c:pt idx="892">
                  <c:v>1.0135394063224088</c:v>
                </c:pt>
                <c:pt idx="893">
                  <c:v>1.0150238574597408</c:v>
                </c:pt>
                <c:pt idx="894">
                  <c:v>1.0119174660391839</c:v>
                </c:pt>
                <c:pt idx="895">
                  <c:v>1.0114235215588563</c:v>
                </c:pt>
                <c:pt idx="896">
                  <c:v>1.0105822491874648</c:v>
                </c:pt>
                <c:pt idx="897">
                  <c:v>1.0114235215588563</c:v>
                </c:pt>
                <c:pt idx="898">
                  <c:v>1.0156510459244572</c:v>
                </c:pt>
                <c:pt idx="899">
                  <c:v>1.0130454618420861</c:v>
                </c:pt>
                <c:pt idx="900">
                  <c:v>1.0127290229900778</c:v>
                </c:pt>
                <c:pt idx="901">
                  <c:v>1.0114235215588563</c:v>
                </c:pt>
                <c:pt idx="902">
                  <c:v>1.0137182200283172</c:v>
                </c:pt>
                <c:pt idx="903">
                  <c:v>1.0142134741274103</c:v>
                </c:pt>
                <c:pt idx="904">
                  <c:v>1.0137182200283172</c:v>
                </c:pt>
                <c:pt idx="905">
                  <c:v>1.012375448455167</c:v>
                </c:pt>
                <c:pt idx="906">
                  <c:v>1.0145286033606518</c:v>
                </c:pt>
                <c:pt idx="907">
                  <c:v>1.0137182200283172</c:v>
                </c:pt>
                <c:pt idx="908">
                  <c:v>1.0119174660391839</c:v>
                </c:pt>
                <c:pt idx="909">
                  <c:v>1.0161458627130393</c:v>
                </c:pt>
                <c:pt idx="910">
                  <c:v>1.0110740262937521</c:v>
                </c:pt>
                <c:pt idx="911">
                  <c:v>1.0131834947042611</c:v>
                </c:pt>
                <c:pt idx="912">
                  <c:v>1.0131834947042611</c:v>
                </c:pt>
                <c:pt idx="913">
                  <c:v>1.0134019171765158</c:v>
                </c:pt>
                <c:pt idx="914">
                  <c:v>1.0131834947042611</c:v>
                </c:pt>
                <c:pt idx="915">
                  <c:v>1.0154696039496367</c:v>
                </c:pt>
                <c:pt idx="916">
                  <c:v>1.0130454618420861</c:v>
                </c:pt>
                <c:pt idx="917">
                  <c:v>1.0138546749453738</c:v>
                </c:pt>
                <c:pt idx="918">
                  <c:v>1.017447999567302</c:v>
                </c:pt>
                <c:pt idx="919">
                  <c:v>1.0151566656747959</c:v>
                </c:pt>
                <c:pt idx="920">
                  <c:v>1.0169527454682081</c:v>
                </c:pt>
                <c:pt idx="921">
                  <c:v>1.0126912856461301</c:v>
                </c:pt>
                <c:pt idx="922">
                  <c:v>1.0109001163788285</c:v>
                </c:pt>
                <c:pt idx="923">
                  <c:v>1.0161458627130393</c:v>
                </c:pt>
                <c:pt idx="924">
                  <c:v>1.016328762746306</c:v>
                </c:pt>
                <c:pt idx="925">
                  <c:v>1.0140337865720779</c:v>
                </c:pt>
                <c:pt idx="926">
                  <c:v>1.0158330705630338</c:v>
                </c:pt>
                <c:pt idx="927">
                  <c:v>1.012375448455167</c:v>
                </c:pt>
                <c:pt idx="928">
                  <c:v>1.0135394063224088</c:v>
                </c:pt>
                <c:pt idx="929">
                  <c:v>1.0130454618420861</c:v>
                </c:pt>
                <c:pt idx="930">
                  <c:v>1.0141692117159418</c:v>
                </c:pt>
                <c:pt idx="931">
                  <c:v>1.0138546749453738</c:v>
                </c:pt>
                <c:pt idx="932">
                  <c:v>1.0145286033606518</c:v>
                </c:pt>
                <c:pt idx="933">
                  <c:v>1.0145286033606518</c:v>
                </c:pt>
                <c:pt idx="934">
                  <c:v>1.0127290229900778</c:v>
                </c:pt>
                <c:pt idx="935">
                  <c:v>1.013498168401308</c:v>
                </c:pt>
                <c:pt idx="936">
                  <c:v>1.0146627211944688</c:v>
                </c:pt>
                <c:pt idx="937">
                  <c:v>1.0146627211944688</c:v>
                </c:pt>
                <c:pt idx="938">
                  <c:v>1.0113914622907536</c:v>
                </c:pt>
                <c:pt idx="939">
                  <c:v>1.0137182200283172</c:v>
                </c:pt>
                <c:pt idx="940">
                  <c:v>1.0078090618286362</c:v>
                </c:pt>
                <c:pt idx="941">
                  <c:v>1.0130454618420861</c:v>
                </c:pt>
                <c:pt idx="942">
                  <c:v>1.0164579286796387</c:v>
                </c:pt>
                <c:pt idx="943">
                  <c:v>1.0091095020148078</c:v>
                </c:pt>
                <c:pt idx="944">
                  <c:v>1.0126912856461301</c:v>
                </c:pt>
                <c:pt idx="945">
                  <c:v>1.0130454618420861</c:v>
                </c:pt>
                <c:pt idx="946">
                  <c:v>1.0145286033606518</c:v>
                </c:pt>
                <c:pt idx="947">
                  <c:v>1.0148429996753681</c:v>
                </c:pt>
                <c:pt idx="948">
                  <c:v>1.0143486194257021</c:v>
                </c:pt>
                <c:pt idx="949">
                  <c:v>1.0135394063224088</c:v>
                </c:pt>
                <c:pt idx="950">
                  <c:v>1.010236704513354</c:v>
                </c:pt>
                <c:pt idx="951">
                  <c:v>1.0129066630774193</c:v>
                </c:pt>
                <c:pt idx="952">
                  <c:v>1.0119174660391839</c:v>
                </c:pt>
                <c:pt idx="953">
                  <c:v>1.0073194331590858</c:v>
                </c:pt>
                <c:pt idx="954">
                  <c:v>1.0109300120803257</c:v>
                </c:pt>
                <c:pt idx="955">
                  <c:v>1.007010339329613</c:v>
                </c:pt>
                <c:pt idx="956">
                  <c:v>1.0096486307799948</c:v>
                </c:pt>
                <c:pt idx="957">
                  <c:v>1.009822100656782</c:v>
                </c:pt>
                <c:pt idx="958">
                  <c:v>1.0032498439107675</c:v>
                </c:pt>
                <c:pt idx="959">
                  <c:v>1.0075176669118961</c:v>
                </c:pt>
                <c:pt idx="960">
                  <c:v>1.0115991123151273</c:v>
                </c:pt>
                <c:pt idx="961">
                  <c:v>1.008810288448744</c:v>
                </c:pt>
                <c:pt idx="962">
                  <c:v>1.0106395770623604</c:v>
                </c:pt>
                <c:pt idx="963">
                  <c:v>1.011280014688076</c:v>
                </c:pt>
                <c:pt idx="964">
                  <c:v>1.0127670920136038</c:v>
                </c:pt>
                <c:pt idx="965">
                  <c:v>1.0094757193582746</c:v>
                </c:pt>
                <c:pt idx="966">
                  <c:v>1.0096486307799948</c:v>
                </c:pt>
                <c:pt idx="967">
                  <c:v>1.0093033636909818</c:v>
                </c:pt>
                <c:pt idx="968">
                  <c:v>1.0127670920136038</c:v>
                </c:pt>
                <c:pt idx="969">
                  <c:v>1.0083363375858432</c:v>
                </c:pt>
                <c:pt idx="970">
                  <c:v>1.0115991123151273</c:v>
                </c:pt>
                <c:pt idx="971">
                  <c:v>1.0124485644028776</c:v>
                </c:pt>
                <c:pt idx="972">
                  <c:v>1.0081654892614325</c:v>
                </c:pt>
                <c:pt idx="973">
                  <c:v>1.0122709609704421</c:v>
                </c:pt>
                <c:pt idx="974">
                  <c:v>1.0053708564883939</c:v>
                </c:pt>
                <c:pt idx="975">
                  <c:v>1.0102908176498338</c:v>
                </c:pt>
                <c:pt idx="976">
                  <c:v>1.0117752687871655</c:v>
                </c:pt>
                <c:pt idx="977">
                  <c:v>1.0102908176498338</c:v>
                </c:pt>
                <c:pt idx="978">
                  <c:v>1.0122709609704421</c:v>
                </c:pt>
                <c:pt idx="979">
                  <c:v>1.0120939291037125</c:v>
                </c:pt>
                <c:pt idx="980">
                  <c:v>1.0119174660391839</c:v>
                </c:pt>
                <c:pt idx="981">
                  <c:v>1.011280014688076</c:v>
                </c:pt>
                <c:pt idx="982">
                  <c:v>1.0114558626788783</c:v>
                </c:pt>
                <c:pt idx="983">
                  <c:v>1.0130848753860724</c:v>
                </c:pt>
                <c:pt idx="984">
                  <c:v>1.0161988791330221</c:v>
                </c:pt>
                <c:pt idx="985">
                  <c:v>1.0137182200283172</c:v>
                </c:pt>
                <c:pt idx="986">
                  <c:v>1.0127290229900778</c:v>
                </c:pt>
                <c:pt idx="987">
                  <c:v>1.007333660514885</c:v>
                </c:pt>
                <c:pt idx="988">
                  <c:v>1.0109300120803257</c:v>
                </c:pt>
                <c:pt idx="989">
                  <c:v>1.0134019171765158</c:v>
                </c:pt>
                <c:pt idx="990">
                  <c:v>1.0119174660391839</c:v>
                </c:pt>
                <c:pt idx="991">
                  <c:v>1.0097968731695057</c:v>
                </c:pt>
                <c:pt idx="992">
                  <c:v>1.0089603089042358</c:v>
                </c:pt>
                <c:pt idx="993">
                  <c:v>1.0114235215588563</c:v>
                </c:pt>
                <c:pt idx="994">
                  <c:v>1.0129066630774193</c:v>
                </c:pt>
                <c:pt idx="995">
                  <c:v>1.0148429996753681</c:v>
                </c:pt>
                <c:pt idx="996">
                  <c:v>1.0153873221821275</c:v>
                </c:pt>
                <c:pt idx="997">
                  <c:v>1.0093033636909818</c:v>
                </c:pt>
                <c:pt idx="998">
                  <c:v>1.0104369368380921</c:v>
                </c:pt>
                <c:pt idx="999">
                  <c:v>1.0147091663106822</c:v>
                </c:pt>
                <c:pt idx="1000">
                  <c:v>1.0125891832028007</c:v>
                </c:pt>
                <c:pt idx="1001">
                  <c:v>1.0140337865720779</c:v>
                </c:pt>
                <c:pt idx="1002">
                  <c:v>1.0114235215588563</c:v>
                </c:pt>
                <c:pt idx="1003">
                  <c:v>1.0109300120803257</c:v>
                </c:pt>
                <c:pt idx="1004">
                  <c:v>1.0142134741274103</c:v>
                </c:pt>
                <c:pt idx="1005">
                  <c:v>1.0129066630774193</c:v>
                </c:pt>
                <c:pt idx="1006">
                  <c:v>1.0122350785097507</c:v>
                </c:pt>
                <c:pt idx="1007">
                  <c:v>1.0138976093597878</c:v>
                </c:pt>
                <c:pt idx="1008">
                  <c:v>1.0084689629923105</c:v>
                </c:pt>
                <c:pt idx="1009">
                  <c:v>1.0152052973538421</c:v>
                </c:pt>
                <c:pt idx="1010">
                  <c:v>1.0117415690312241</c:v>
                </c:pt>
                <c:pt idx="1011">
                  <c:v>1.0132234032397434</c:v>
                </c:pt>
                <c:pt idx="1012">
                  <c:v>1.0137182200283172</c:v>
                </c:pt>
                <c:pt idx="1013">
                  <c:v>1.0095999878024813</c:v>
                </c:pt>
                <c:pt idx="1014">
                  <c:v>1.0142134741274103</c:v>
                </c:pt>
                <c:pt idx="1015">
                  <c:v>1.0124118462888501</c:v>
                </c:pt>
                <c:pt idx="1016">
                  <c:v>1.0129066630774193</c:v>
                </c:pt>
                <c:pt idx="1017">
                  <c:v>1.0153378164639408</c:v>
                </c:pt>
                <c:pt idx="1018">
                  <c:v>1.0155195496430169</c:v>
                </c:pt>
                <c:pt idx="1019">
                  <c:v>1.0143937404029479</c:v>
                </c:pt>
                <c:pt idx="1020">
                  <c:v>1.0132234032397434</c:v>
                </c:pt>
                <c:pt idx="1021">
                  <c:v>1.0145286033606518</c:v>
                </c:pt>
                <c:pt idx="1022">
                  <c:v>1.0138976093597878</c:v>
                </c:pt>
                <c:pt idx="1023">
                  <c:v>1.0143937404029479</c:v>
                </c:pt>
                <c:pt idx="1024">
                  <c:v>1.0155195496430169</c:v>
                </c:pt>
                <c:pt idx="1025">
                  <c:v>1.0122350785097507</c:v>
                </c:pt>
                <c:pt idx="1026">
                  <c:v>1.0129066630774193</c:v>
                </c:pt>
                <c:pt idx="1027">
                  <c:v>1.0107558520195432</c:v>
                </c:pt>
                <c:pt idx="1028">
                  <c:v>1.0151566656747959</c:v>
                </c:pt>
                <c:pt idx="1029">
                  <c:v>1.0148429996753681</c:v>
                </c:pt>
                <c:pt idx="1030">
                  <c:v>1.0114235215588563</c:v>
                </c:pt>
                <c:pt idx="1031">
                  <c:v>1.0129066630774193</c:v>
                </c:pt>
                <c:pt idx="1032">
                  <c:v>1.0132234032397434</c:v>
                </c:pt>
                <c:pt idx="1033">
                  <c:v>1.0150238574597408</c:v>
                </c:pt>
                <c:pt idx="1034">
                  <c:v>1.0158330705630338</c:v>
                </c:pt>
                <c:pt idx="1035">
                  <c:v>1.0132234032397434</c:v>
                </c:pt>
                <c:pt idx="1036">
                  <c:v>1.0134019171765158</c:v>
                </c:pt>
                <c:pt idx="1037">
                  <c:v>1.0078090618286362</c:v>
                </c:pt>
                <c:pt idx="1038">
                  <c:v>1.0171368089953998</c:v>
                </c:pt>
                <c:pt idx="1039">
                  <c:v>1.0126912856461301</c:v>
                </c:pt>
                <c:pt idx="1040">
                  <c:v>1.0133611654668473</c:v>
                </c:pt>
                <c:pt idx="1041">
                  <c:v>1.0137182200283172</c:v>
                </c:pt>
                <c:pt idx="1042">
                  <c:v>1.0094520860105223</c:v>
                </c:pt>
                <c:pt idx="1043">
                  <c:v>1.0115662353518744</c:v>
                </c:pt>
                <c:pt idx="1044">
                  <c:v>1.0118832393970398</c:v>
                </c:pt>
                <c:pt idx="1045">
                  <c:v>1.0132234032397434</c:v>
                </c:pt>
                <c:pt idx="1046">
                  <c:v>1.0138546749453738</c:v>
                </c:pt>
                <c:pt idx="1047">
                  <c:v>1.0154696039496367</c:v>
                </c:pt>
                <c:pt idx="1048">
                  <c:v>1.0164579286796387</c:v>
                </c:pt>
                <c:pt idx="1049">
                  <c:v>1.0154696039496367</c:v>
                </c:pt>
                <c:pt idx="1050">
                  <c:v>1.0113596812060068</c:v>
                </c:pt>
                <c:pt idx="1051">
                  <c:v>1.0154696039496367</c:v>
                </c:pt>
                <c:pt idx="1052">
                  <c:v>1.0109001163788285</c:v>
                </c:pt>
                <c:pt idx="1053">
                  <c:v>1.013498168401308</c:v>
                </c:pt>
                <c:pt idx="1054">
                  <c:v>1.0159635484299636</c:v>
                </c:pt>
                <c:pt idx="1055">
                  <c:v>1.0139903774594261</c:v>
                </c:pt>
                <c:pt idx="1056">
                  <c:v>1.0160933076261598</c:v>
                </c:pt>
                <c:pt idx="1057">
                  <c:v>1.01296765928678</c:v>
                </c:pt>
                <c:pt idx="1058">
                  <c:v>1.0170798923469258</c:v>
                </c:pt>
                <c:pt idx="1059">
                  <c:v>1.0138121139020508</c:v>
                </c:pt>
                <c:pt idx="1060">
                  <c:v>1.0123393667293938</c:v>
                </c:pt>
                <c:pt idx="1061">
                  <c:v>1.013498168401308</c:v>
                </c:pt>
                <c:pt idx="1062">
                  <c:v>1.0130063912950198</c:v>
                </c:pt>
                <c:pt idx="1063">
                  <c:v>1.0147961000664638</c:v>
                </c:pt>
                <c:pt idx="1064">
                  <c:v>1.0156006658567187</c:v>
                </c:pt>
                <c:pt idx="1065">
                  <c:v>1.016404078147237</c:v>
                </c:pt>
                <c:pt idx="1066">
                  <c:v>1.0172063402408116</c:v>
                </c:pt>
                <c:pt idx="1067">
                  <c:v>1.0185000971955118</c:v>
                </c:pt>
                <c:pt idx="1068">
                  <c:v>1.0173897951589135</c:v>
                </c:pt>
                <c:pt idx="1069">
                  <c:v>1.016404078147237</c:v>
                </c:pt>
                <c:pt idx="1070">
                  <c:v>1.0157310081644662</c:v>
                </c:pt>
                <c:pt idx="1071">
                  <c:v>1.0172063402408116</c:v>
                </c:pt>
                <c:pt idx="1072">
                  <c:v>1.016896719916679</c:v>
                </c:pt>
                <c:pt idx="1073">
                  <c:v>1.0115013349176858</c:v>
                </c:pt>
                <c:pt idx="1074">
                  <c:v>1.0155507220889999</c:v>
                </c:pt>
                <c:pt idx="1075">
                  <c:v>1.015060665235159</c:v>
                </c:pt>
                <c:pt idx="1076">
                  <c:v>1.0193000687469986</c:v>
                </c:pt>
                <c:pt idx="1077">
                  <c:v>1.016404078147237</c:v>
                </c:pt>
                <c:pt idx="1078">
                  <c:v>1.0197931439892358</c:v>
                </c:pt>
                <c:pt idx="1079">
                  <c:v>1.0180074554260703</c:v>
                </c:pt>
                <c:pt idx="1080">
                  <c:v>1.0167141311826853</c:v>
                </c:pt>
                <c:pt idx="1081">
                  <c:v>1.0200988999252523</c:v>
                </c:pt>
                <c:pt idx="1082">
                  <c:v>1.0143930323424364</c:v>
                </c:pt>
                <c:pt idx="1083">
                  <c:v>1.0178833046374438</c:v>
                </c:pt>
                <c:pt idx="1084">
                  <c:v>1.0183152179194261</c:v>
                </c:pt>
                <c:pt idx="1085">
                  <c:v>1.013904683748001</c:v>
                </c:pt>
                <c:pt idx="1086">
                  <c:v>1.0197931439892358</c:v>
                </c:pt>
                <c:pt idx="1087">
                  <c:v>1.0113281746994438</c:v>
                </c:pt>
                <c:pt idx="1088">
                  <c:v>1.0217697949863298</c:v>
                </c:pt>
                <c:pt idx="1089">
                  <c:v>1.018130926079472</c:v>
                </c:pt>
                <c:pt idx="1090">
                  <c:v>1.013904683748001</c:v>
                </c:pt>
                <c:pt idx="1091">
                  <c:v>1.0167141311826853</c:v>
                </c:pt>
                <c:pt idx="1092">
                  <c:v>1.0178234408131395</c:v>
                </c:pt>
                <c:pt idx="1093">
                  <c:v>1.0178234408131395</c:v>
                </c:pt>
                <c:pt idx="1094">
                  <c:v>1.0183152179194261</c:v>
                </c:pt>
                <c:pt idx="1095">
                  <c:v>1.021085484646022</c:v>
                </c:pt>
                <c:pt idx="1096">
                  <c:v>1.0178234408131395</c:v>
                </c:pt>
                <c:pt idx="1097">
                  <c:v>1.0178234408131395</c:v>
                </c:pt>
                <c:pt idx="1098">
                  <c:v>1.0204039522074437</c:v>
                </c:pt>
                <c:pt idx="1099">
                  <c:v>1.0199117431493161</c:v>
                </c:pt>
                <c:pt idx="1100">
                  <c:v>1.0155012089778912</c:v>
                </c:pt>
                <c:pt idx="1101">
                  <c:v>1.0193000687469986</c:v>
                </c:pt>
                <c:pt idx="1102">
                  <c:v>1.0188074269775607</c:v>
                </c:pt>
                <c:pt idx="1103">
                  <c:v>1.0200988999252523</c:v>
                </c:pt>
                <c:pt idx="1104">
                  <c:v>1.0186222719913969</c:v>
                </c:pt>
                <c:pt idx="1105">
                  <c:v>1.0143930323424364</c:v>
                </c:pt>
                <c:pt idx="1106">
                  <c:v>1.0218831786976548</c:v>
                </c:pt>
                <c:pt idx="1107">
                  <c:v>1.0175152463679438</c:v>
                </c:pt>
                <c:pt idx="1108">
                  <c:v>1.0195392085111146</c:v>
                </c:pt>
                <c:pt idx="1109">
                  <c:v>1.0202165262008303</c:v>
                </c:pt>
                <c:pt idx="1110">
                  <c:v>1.0193000687469986</c:v>
                </c:pt>
                <c:pt idx="1111">
                  <c:v>1.016586382868399</c:v>
                </c:pt>
                <c:pt idx="1112">
                  <c:v>1.0180074554260703</c:v>
                </c:pt>
                <c:pt idx="1113">
                  <c:v>1.0193000687469986</c:v>
                </c:pt>
                <c:pt idx="1114">
                  <c:v>1.0186222719913969</c:v>
                </c:pt>
                <c:pt idx="1115">
                  <c:v>1.0191140490976838</c:v>
                </c:pt>
                <c:pt idx="1116">
                  <c:v>1.0188074269775607</c:v>
                </c:pt>
                <c:pt idx="1117">
                  <c:v>1.0204039522074437</c:v>
                </c:pt>
                <c:pt idx="1118">
                  <c:v>1.0155012089778912</c:v>
                </c:pt>
                <c:pt idx="1119">
                  <c:v>1.021085484646022</c:v>
                </c:pt>
                <c:pt idx="1120">
                  <c:v>1.0172748922719201</c:v>
                </c:pt>
                <c:pt idx="1121">
                  <c:v>1.0168411794281671</c:v>
                </c:pt>
                <c:pt idx="1122">
                  <c:v>1.0171495248187452</c:v>
                </c:pt>
                <c:pt idx="1123">
                  <c:v>1.0207805979480915</c:v>
                </c:pt>
                <c:pt idx="1124">
                  <c:v>1.014881806884242</c:v>
                </c:pt>
                <c:pt idx="1125">
                  <c:v>1.0173320949012181</c:v>
                </c:pt>
                <c:pt idx="1126">
                  <c:v>1.0193000687469986</c:v>
                </c:pt>
                <c:pt idx="1127">
                  <c:v>1.0119555340380235</c:v>
                </c:pt>
                <c:pt idx="1128">
                  <c:v>1.0221862293769224</c:v>
                </c:pt>
                <c:pt idx="1129">
                  <c:v>1.0175815472130718</c:v>
                </c:pt>
                <c:pt idx="1130">
                  <c:v>1.0200988999252523</c:v>
                </c:pt>
                <c:pt idx="1131">
                  <c:v>1.0159383509220734</c:v>
                </c:pt>
                <c:pt idx="1132">
                  <c:v>1.0183152179194261</c:v>
                </c:pt>
                <c:pt idx="1133">
                  <c:v>1.0212005123652386</c:v>
                </c:pt>
                <c:pt idx="1134">
                  <c:v>1.0221862293769224</c:v>
                </c:pt>
                <c:pt idx="1135">
                  <c:v>1.0146578189634841</c:v>
                </c:pt>
                <c:pt idx="1136">
                  <c:v>1.0205206097718504</c:v>
                </c:pt>
                <c:pt idx="1137">
                  <c:v>1.0213149117852762</c:v>
                </c:pt>
                <c:pt idx="1138">
                  <c:v>1.0145257866660802</c:v>
                </c:pt>
                <c:pt idx="1139">
                  <c:v>1.0196062581558054</c:v>
                </c:pt>
                <c:pt idx="1140">
                  <c:v>1.0197251802888998</c:v>
                </c:pt>
                <c:pt idx="1141">
                  <c:v>1.0232828856310567</c:v>
                </c:pt>
                <c:pt idx="1142">
                  <c:v>1.0181927549788581</c:v>
                </c:pt>
                <c:pt idx="1143">
                  <c:v>1.0226797388554458</c:v>
                </c:pt>
                <c:pt idx="1144">
                  <c:v>1.0208239963122252</c:v>
                </c:pt>
                <c:pt idx="1145">
                  <c:v>1.021011955683776</c:v>
                </c:pt>
                <c:pt idx="1146">
                  <c:v>1.0187437790281684</c:v>
                </c:pt>
                <c:pt idx="1147">
                  <c:v>1.0215037327900618</c:v>
                </c:pt>
                <c:pt idx="1148">
                  <c:v>1.0222980348034882</c:v>
                </c:pt>
                <c:pt idx="1149">
                  <c:v>1.0205919751674866</c:v>
                </c:pt>
                <c:pt idx="1150">
                  <c:v>1.0140387114710101</c:v>
                </c:pt>
                <c:pt idx="1151">
                  <c:v>1.0218062576971929</c:v>
                </c:pt>
                <c:pt idx="1152">
                  <c:v>1.0189286201311079</c:v>
                </c:pt>
                <c:pt idx="1153">
                  <c:v>1.0226797388554458</c:v>
                </c:pt>
                <c:pt idx="1154">
                  <c:v>1.0204039522074437</c:v>
                </c:pt>
                <c:pt idx="1155">
                  <c:v>1.0183758492264983</c:v>
                </c:pt>
                <c:pt idx="1156">
                  <c:v>1.0203335105245446</c:v>
                </c:pt>
                <c:pt idx="1157">
                  <c:v>1.0151918635206936</c:v>
                </c:pt>
                <c:pt idx="1158">
                  <c:v>1.014881806884242</c:v>
                </c:pt>
                <c:pt idx="1159">
                  <c:v>1.0157310081644662</c:v>
                </c:pt>
                <c:pt idx="1160">
                  <c:v>1.0144378305978481</c:v>
                </c:pt>
                <c:pt idx="1161">
                  <c:v>1.0197931439892358</c:v>
                </c:pt>
                <c:pt idx="1162">
                  <c:v>1.021011955683776</c:v>
                </c:pt>
                <c:pt idx="1163">
                  <c:v>1.0199117431493161</c:v>
                </c:pt>
                <c:pt idx="1164">
                  <c:v>1.0189286201311079</c:v>
                </c:pt>
                <c:pt idx="1165">
                  <c:v>1.0180074554260703</c:v>
                </c:pt>
                <c:pt idx="1166">
                  <c:v>1.0159118690891098</c:v>
                </c:pt>
                <c:pt idx="1167">
                  <c:v>1.0173320949012181</c:v>
                </c:pt>
                <c:pt idx="1168">
                  <c:v>1.0163506936404858</c:v>
                </c:pt>
                <c:pt idx="1169">
                  <c:v>1.0218062576971929</c:v>
                </c:pt>
                <c:pt idx="1170">
                  <c:v>1.0179472188703758</c:v>
                </c:pt>
                <c:pt idx="1171">
                  <c:v>1.021011955683776</c:v>
                </c:pt>
                <c:pt idx="1172">
                  <c:v>1.0109834956734778</c:v>
                </c:pt>
                <c:pt idx="1173">
                  <c:v>1.0212005123652386</c:v>
                </c:pt>
                <c:pt idx="1174">
                  <c:v>1.0179472188703758</c:v>
                </c:pt>
                <c:pt idx="1175">
                  <c:v>1.0222980348034882</c:v>
                </c:pt>
                <c:pt idx="1176">
                  <c:v>1.0218062576971929</c:v>
                </c:pt>
                <c:pt idx="1177">
                  <c:v>1.018437704658061</c:v>
                </c:pt>
                <c:pt idx="1178">
                  <c:v>1.0194199660430341</c:v>
                </c:pt>
                <c:pt idx="1179">
                  <c:v>1.0194199660430341</c:v>
                </c:pt>
                <c:pt idx="1180">
                  <c:v>1.0200296942987994</c:v>
                </c:pt>
                <c:pt idx="1181">
                  <c:v>1.0173320949012181</c:v>
                </c:pt>
                <c:pt idx="1182">
                  <c:v>1.0170234692616571</c:v>
                </c:pt>
                <c:pt idx="1183">
                  <c:v>1.0216931541346757</c:v>
                </c:pt>
                <c:pt idx="1184">
                  <c:v>1.0185595229877353</c:v>
                </c:pt>
                <c:pt idx="1185">
                  <c:v>1.0201470027367696</c:v>
                </c:pt>
                <c:pt idx="1186">
                  <c:v>1.0216171740478341</c:v>
                </c:pt>
                <c:pt idx="1187">
                  <c:v>1.0154521209769145</c:v>
                </c:pt>
                <c:pt idx="1188">
                  <c:v>1.0202165262008303</c:v>
                </c:pt>
                <c:pt idx="1189">
                  <c:v>1.0185595229877353</c:v>
                </c:pt>
                <c:pt idx="1190">
                  <c:v>1.0104981080496716</c:v>
                </c:pt>
                <c:pt idx="1191">
                  <c:v>1.0175152463679438</c:v>
                </c:pt>
                <c:pt idx="1192">
                  <c:v>1.0170234692616571</c:v>
                </c:pt>
                <c:pt idx="1193">
                  <c:v>1.0186222719913969</c:v>
                </c:pt>
                <c:pt idx="1194">
                  <c:v>1.0193538250011573</c:v>
                </c:pt>
                <c:pt idx="1195">
                  <c:v>1.0197251802888998</c:v>
                </c:pt>
                <c:pt idx="1196">
                  <c:v>1.0146578189634841</c:v>
                </c:pt>
                <c:pt idx="1197">
                  <c:v>1.0178875006320633</c:v>
                </c:pt>
                <c:pt idx="1198">
                  <c:v>1.0218062576971929</c:v>
                </c:pt>
                <c:pt idx="1199">
                  <c:v>1.0182537221743313</c:v>
                </c:pt>
                <c:pt idx="1200">
                  <c:v>1.0179472188703758</c:v>
                </c:pt>
                <c:pt idx="1201">
                  <c:v>1.0116750457634038</c:v>
                </c:pt>
                <c:pt idx="1202">
                  <c:v>1.0149287460708978</c:v>
                </c:pt>
                <c:pt idx="1203">
                  <c:v>1.0188074269775607</c:v>
                </c:pt>
                <c:pt idx="1204">
                  <c:v>1.016659467964903</c:v>
                </c:pt>
                <c:pt idx="1205">
                  <c:v>1.0166052752298238</c:v>
                </c:pt>
                <c:pt idx="1206">
                  <c:v>1.0205206097718504</c:v>
                </c:pt>
                <c:pt idx="1207">
                  <c:v>1.0154521209769145</c:v>
                </c:pt>
                <c:pt idx="1208">
                  <c:v>1.021011955683776</c:v>
                </c:pt>
                <c:pt idx="1209">
                  <c:v>1.017457162016544</c:v>
                </c:pt>
                <c:pt idx="1210">
                  <c:v>1.0128911934373497</c:v>
                </c:pt>
                <c:pt idx="1211">
                  <c:v>1.0197251802888998</c:v>
                </c:pt>
                <c:pt idx="1212">
                  <c:v>1.0148352716288005</c:v>
                </c:pt>
                <c:pt idx="1213">
                  <c:v>1.0171495248187452</c:v>
                </c:pt>
                <c:pt idx="1214">
                  <c:v>1.018437704658061</c:v>
                </c:pt>
                <c:pt idx="1215">
                  <c:v>1.0131047121965178</c:v>
                </c:pt>
                <c:pt idx="1216">
                  <c:v>1.0178234408131395</c:v>
                </c:pt>
                <c:pt idx="1217">
                  <c:v>1.0207083033071118</c:v>
                </c:pt>
                <c:pt idx="1218">
                  <c:v>1.0207083033071118</c:v>
                </c:pt>
                <c:pt idx="1219">
                  <c:v>1.0176400106064198</c:v>
                </c:pt>
                <c:pt idx="1220">
                  <c:v>1.0199117431493161</c:v>
                </c:pt>
                <c:pt idx="1221">
                  <c:v>1.0188074269775607</c:v>
                </c:pt>
                <c:pt idx="1222">
                  <c:v>1.0151084567985922</c:v>
                </c:pt>
                <c:pt idx="1223">
                  <c:v>1.0183152179194261</c:v>
                </c:pt>
                <c:pt idx="1224">
                  <c:v>1.0186222719913969</c:v>
                </c:pt>
                <c:pt idx="1225">
                  <c:v>1.0199117431493161</c:v>
                </c:pt>
                <c:pt idx="1226">
                  <c:v>1.0185595229877353</c:v>
                </c:pt>
                <c:pt idx="1227">
                  <c:v>1.021011955683776</c:v>
                </c:pt>
                <c:pt idx="1228">
                  <c:v>1.0194199660430341</c:v>
                </c:pt>
                <c:pt idx="1229">
                  <c:v>1.0215037327900618</c:v>
                </c:pt>
                <c:pt idx="1230">
                  <c:v>1.0163506936404858</c:v>
                </c:pt>
                <c:pt idx="1231">
                  <c:v>1.0155507220889999</c:v>
                </c:pt>
                <c:pt idx="1232">
                  <c:v>1.0178234408131395</c:v>
                </c:pt>
                <c:pt idx="1233">
                  <c:v>1.0109834956734778</c:v>
                </c:pt>
                <c:pt idx="1234">
                  <c:v>1.0168411794281671</c:v>
                </c:pt>
                <c:pt idx="1235">
                  <c:v>1.0190491516572817</c:v>
                </c:pt>
                <c:pt idx="1236">
                  <c:v>1.0219959418481888</c:v>
                </c:pt>
                <c:pt idx="1237">
                  <c:v>1.0213149117852762</c:v>
                </c:pt>
                <c:pt idx="1238">
                  <c:v>1.0200988999252523</c:v>
                </c:pt>
                <c:pt idx="1239">
                  <c:v>1.0110134115288723</c:v>
                </c:pt>
                <c:pt idx="1240">
                  <c:v>1.0176400106064198</c:v>
                </c:pt>
                <c:pt idx="1241">
                  <c:v>1.0178234408131395</c:v>
                </c:pt>
                <c:pt idx="1242">
                  <c:v>1.0178875006320633</c:v>
                </c:pt>
                <c:pt idx="1243">
                  <c:v>1.0207083033071118</c:v>
                </c:pt>
                <c:pt idx="1244">
                  <c:v>1.0183152179194261</c:v>
                </c:pt>
                <c:pt idx="1245">
                  <c:v>1.013947344810167</c:v>
                </c:pt>
                <c:pt idx="1246">
                  <c:v>1.013904683748001</c:v>
                </c:pt>
                <c:pt idx="1247">
                  <c:v>1.0212005123652386</c:v>
                </c:pt>
                <c:pt idx="1248">
                  <c:v>1.0186222719913969</c:v>
                </c:pt>
                <c:pt idx="1249">
                  <c:v>1.0205206097718504</c:v>
                </c:pt>
                <c:pt idx="1250">
                  <c:v>1.0195392085111146</c:v>
                </c:pt>
                <c:pt idx="1251">
                  <c:v>1.0199117431493161</c:v>
                </c:pt>
                <c:pt idx="1252">
                  <c:v>1.0178234408131395</c:v>
                </c:pt>
                <c:pt idx="1253">
                  <c:v>1.013904683748001</c:v>
                </c:pt>
                <c:pt idx="1254">
                  <c:v>1.0219959418481888</c:v>
                </c:pt>
                <c:pt idx="1255">
                  <c:v>1.019234264815849</c:v>
                </c:pt>
                <c:pt idx="1256">
                  <c:v>1.0222980348034882</c:v>
                </c:pt>
                <c:pt idx="1257">
                  <c:v>1.0170234692616571</c:v>
                </c:pt>
                <c:pt idx="1258">
                  <c:v>1.0188074269775607</c:v>
                </c:pt>
                <c:pt idx="1259">
                  <c:v>1.0180074554260703</c:v>
                </c:pt>
                <c:pt idx="1260">
                  <c:v>1.0196062581558054</c:v>
                </c:pt>
                <c:pt idx="1261">
                  <c:v>1.0195392085111146</c:v>
                </c:pt>
                <c:pt idx="1262">
                  <c:v>1.0203335105245446</c:v>
                </c:pt>
                <c:pt idx="1263">
                  <c:v>1.0173320949012181</c:v>
                </c:pt>
                <c:pt idx="1264">
                  <c:v>1.0157310081644662</c:v>
                </c:pt>
                <c:pt idx="1265">
                  <c:v>1.0170234692616571</c:v>
                </c:pt>
                <c:pt idx="1266">
                  <c:v>1.0170234692616571</c:v>
                </c:pt>
                <c:pt idx="1267">
                  <c:v>1.0205206097718504</c:v>
                </c:pt>
                <c:pt idx="1268">
                  <c:v>1.0237759608732961</c:v>
                </c:pt>
                <c:pt idx="1269">
                  <c:v>1.0200296942987994</c:v>
                </c:pt>
                <c:pt idx="1270">
                  <c:v>1.0193538250011573</c:v>
                </c:pt>
                <c:pt idx="1271">
                  <c:v>1.0170931986186358</c:v>
                </c:pt>
                <c:pt idx="1272">
                  <c:v>1.0176400106064198</c:v>
                </c:pt>
                <c:pt idx="1273">
                  <c:v>1.0146166796923055</c:v>
                </c:pt>
                <c:pt idx="1274">
                  <c:v>1.0173320949012181</c:v>
                </c:pt>
                <c:pt idx="1275">
                  <c:v>1.0202165262008303</c:v>
                </c:pt>
                <c:pt idx="1276">
                  <c:v>1.0207083033071118</c:v>
                </c:pt>
                <c:pt idx="1277">
                  <c:v>1.014881806884242</c:v>
                </c:pt>
                <c:pt idx="1278">
                  <c:v>1.0146166796923055</c:v>
                </c:pt>
                <c:pt idx="1279">
                  <c:v>1.0183152179194261</c:v>
                </c:pt>
                <c:pt idx="1280">
                  <c:v>1.0197251802888998</c:v>
                </c:pt>
                <c:pt idx="1281">
                  <c:v>1.0208239963122252</c:v>
                </c:pt>
                <c:pt idx="1282">
                  <c:v>1.0135520592679106</c:v>
                </c:pt>
                <c:pt idx="1283">
                  <c:v>1.0152400926914218</c:v>
                </c:pt>
                <c:pt idx="1284">
                  <c:v>1.0136344183073236</c:v>
                </c:pt>
                <c:pt idx="1285">
                  <c:v>1.0180074554260703</c:v>
                </c:pt>
                <c:pt idx="1286">
                  <c:v>1.0218062576971929</c:v>
                </c:pt>
                <c:pt idx="1287">
                  <c:v>1.0204039522074437</c:v>
                </c:pt>
                <c:pt idx="1288">
                  <c:v>1.018130926079472</c:v>
                </c:pt>
                <c:pt idx="1289">
                  <c:v>1.0154200919828238</c:v>
                </c:pt>
                <c:pt idx="1290">
                  <c:v>1.0175152463679438</c:v>
                </c:pt>
                <c:pt idx="1291">
                  <c:v>1.0183152179194261</c:v>
                </c:pt>
                <c:pt idx="1292">
                  <c:v>1.0200296942987994</c:v>
                </c:pt>
                <c:pt idx="1293">
                  <c:v>1.0215037327900618</c:v>
                </c:pt>
                <c:pt idx="1294">
                  <c:v>1.0129292614361896</c:v>
                </c:pt>
                <c:pt idx="1295">
                  <c:v>1.0178234408131395</c:v>
                </c:pt>
                <c:pt idx="1296">
                  <c:v>1.0162223540763984</c:v>
                </c:pt>
                <c:pt idx="1297">
                  <c:v>1.0204039522074437</c:v>
                </c:pt>
                <c:pt idx="1298">
                  <c:v>1.0198434536707075</c:v>
                </c:pt>
                <c:pt idx="1299">
                  <c:v>1.0155012089778912</c:v>
                </c:pt>
                <c:pt idx="1300">
                  <c:v>1.0165321233497358</c:v>
                </c:pt>
                <c:pt idx="1301">
                  <c:v>1.0131439325196478</c:v>
                </c:pt>
                <c:pt idx="1302">
                  <c:v>1.0188074269775607</c:v>
                </c:pt>
                <c:pt idx="1303">
                  <c:v>1.0123035970112602</c:v>
                </c:pt>
                <c:pt idx="1304">
                  <c:v>1.0145710365656129</c:v>
                </c:pt>
                <c:pt idx="1305">
                  <c:v>1.0111862712216022</c:v>
                </c:pt>
                <c:pt idx="1306">
                  <c:v>1.0188074269775607</c:v>
                </c:pt>
                <c:pt idx="1307">
                  <c:v>1.0145710365656129</c:v>
                </c:pt>
                <c:pt idx="1308">
                  <c:v>1.0220738093760142</c:v>
                </c:pt>
                <c:pt idx="1309">
                  <c:v>1.0187437790281684</c:v>
                </c:pt>
                <c:pt idx="1310">
                  <c:v>1.0208965939768893</c:v>
                </c:pt>
                <c:pt idx="1311">
                  <c:v>1.016896719916679</c:v>
                </c:pt>
                <c:pt idx="1312">
                  <c:v>1.0121292898847034</c:v>
                </c:pt>
                <c:pt idx="1313">
                  <c:v>1.0160933076261598</c:v>
                </c:pt>
                <c:pt idx="1314">
                  <c:v>1.0189931724377508</c:v>
                </c:pt>
                <c:pt idx="1315">
                  <c:v>1.0156006658567187</c:v>
                </c:pt>
                <c:pt idx="1316">
                  <c:v>1.0183152179194261</c:v>
                </c:pt>
                <c:pt idx="1317">
                  <c:v>1.0170234692616571</c:v>
                </c:pt>
                <c:pt idx="1318">
                  <c:v>1.0178234408131395</c:v>
                </c:pt>
                <c:pt idx="1319">
                  <c:v>1.0164250031251758</c:v>
                </c:pt>
                <c:pt idx="1320">
                  <c:v>1.0155507220889999</c:v>
                </c:pt>
                <c:pt idx="1321">
                  <c:v>1.0157310081644662</c:v>
                </c:pt>
                <c:pt idx="1322">
                  <c:v>1.0162223540763984</c:v>
                </c:pt>
                <c:pt idx="1323">
                  <c:v>1.0106979226271673</c:v>
                </c:pt>
                <c:pt idx="1324">
                  <c:v>1.0095521852077005</c:v>
                </c:pt>
                <c:pt idx="1325">
                  <c:v>1.013947344810167</c:v>
                </c:pt>
                <c:pt idx="1326">
                  <c:v>1.0200988999252523</c:v>
                </c:pt>
                <c:pt idx="1327">
                  <c:v>1.0218062576971929</c:v>
                </c:pt>
                <c:pt idx="1328">
                  <c:v>1.0213149117852762</c:v>
                </c:pt>
                <c:pt idx="1329">
                  <c:v>1.0165321233497358</c:v>
                </c:pt>
                <c:pt idx="1330">
                  <c:v>1.0157310081644662</c:v>
                </c:pt>
                <c:pt idx="1331">
                  <c:v>1.0160933076261598</c:v>
                </c:pt>
                <c:pt idx="1332">
                  <c:v>1.0149287460708978</c:v>
                </c:pt>
                <c:pt idx="1333">
                  <c:v>1.0172063402408116</c:v>
                </c:pt>
                <c:pt idx="1334">
                  <c:v>1.0152887418359062</c:v>
                </c:pt>
                <c:pt idx="1335">
                  <c:v>1.0160933076261598</c:v>
                </c:pt>
                <c:pt idx="1336">
                  <c:v>1.0141253337803804</c:v>
                </c:pt>
                <c:pt idx="1337">
                  <c:v>1.0159118690891098</c:v>
                </c:pt>
                <c:pt idx="1338">
                  <c:v>1.010209999238354</c:v>
                </c:pt>
                <c:pt idx="1339">
                  <c:v>1.0173897951589135</c:v>
                </c:pt>
                <c:pt idx="1340">
                  <c:v>1.0180074554260703</c:v>
                </c:pt>
                <c:pt idx="1341">
                  <c:v>1.0162223540763984</c:v>
                </c:pt>
                <c:pt idx="1342">
                  <c:v>1.0193000687469986</c:v>
                </c:pt>
                <c:pt idx="1343">
                  <c:v>1.016896719916679</c:v>
                </c:pt>
                <c:pt idx="1344">
                  <c:v>1.0168411794281671</c:v>
                </c:pt>
                <c:pt idx="1345">
                  <c:v>1.0176989820102538</c:v>
                </c:pt>
                <c:pt idx="1346">
                  <c:v>1.0162753265566753</c:v>
                </c:pt>
                <c:pt idx="1347">
                  <c:v>1.0126538756658121</c:v>
                </c:pt>
                <c:pt idx="1348">
                  <c:v>1.0163506936404858</c:v>
                </c:pt>
                <c:pt idx="1349">
                  <c:v>1.0175152463679438</c:v>
                </c:pt>
                <c:pt idx="1350">
                  <c:v>1.014881806884242</c:v>
                </c:pt>
                <c:pt idx="1351">
                  <c:v>1.0193000687469986</c:v>
                </c:pt>
                <c:pt idx="1352">
                  <c:v>1.0146166796923055</c:v>
                </c:pt>
                <c:pt idx="1353">
                  <c:v>1.01087047997315</c:v>
                </c:pt>
                <c:pt idx="1354">
                  <c:v>1.0123393667293938</c:v>
                </c:pt>
                <c:pt idx="1355">
                  <c:v>1.0141253337803804</c:v>
                </c:pt>
                <c:pt idx="1356">
                  <c:v>1.0141253337803804</c:v>
                </c:pt>
                <c:pt idx="1357">
                  <c:v>1.0138121139020508</c:v>
                </c:pt>
                <c:pt idx="1358">
                  <c:v>1.0173320949012181</c:v>
                </c:pt>
                <c:pt idx="1359">
                  <c:v>1.0175152463679438</c:v>
                </c:pt>
                <c:pt idx="1360">
                  <c:v>1.016896719916679</c:v>
                </c:pt>
                <c:pt idx="1361">
                  <c:v>1.0180074554260703</c:v>
                </c:pt>
                <c:pt idx="1362">
                  <c:v>1.0202165262008303</c:v>
                </c:pt>
                <c:pt idx="1363">
                  <c:v>1.0187437790281684</c:v>
                </c:pt>
                <c:pt idx="1364">
                  <c:v>1.016659467964903</c:v>
                </c:pt>
                <c:pt idx="1365">
                  <c:v>1.0170234692616571</c:v>
                </c:pt>
                <c:pt idx="1366">
                  <c:v>1.0189931724377508</c:v>
                </c:pt>
                <c:pt idx="1367">
                  <c:v>1.0129292614361896</c:v>
                </c:pt>
                <c:pt idx="1368">
                  <c:v>1.0173320949012181</c:v>
                </c:pt>
                <c:pt idx="1369">
                  <c:v>1.0168411794281671</c:v>
                </c:pt>
                <c:pt idx="1370">
                  <c:v>1.013728092614435</c:v>
                </c:pt>
                <c:pt idx="1371">
                  <c:v>1.0163506936404858</c:v>
                </c:pt>
                <c:pt idx="1372">
                  <c:v>1.015371008117095</c:v>
                </c:pt>
                <c:pt idx="1373">
                  <c:v>1.0188074269775607</c:v>
                </c:pt>
                <c:pt idx="1374">
                  <c:v>1.013904683748001</c:v>
                </c:pt>
                <c:pt idx="1375">
                  <c:v>1.0189286201311079</c:v>
                </c:pt>
                <c:pt idx="1376">
                  <c:v>1.0183152179194261</c:v>
                </c:pt>
                <c:pt idx="1377">
                  <c:v>1.0168411794281671</c:v>
                </c:pt>
                <c:pt idx="1378">
                  <c:v>1.0179472188703758</c:v>
                </c:pt>
                <c:pt idx="1379">
                  <c:v>1.0219959418481888</c:v>
                </c:pt>
                <c:pt idx="1380">
                  <c:v>1.0172181808607841</c:v>
                </c:pt>
                <c:pt idx="1381">
                  <c:v>1.0193538250011573</c:v>
                </c:pt>
                <c:pt idx="1382">
                  <c:v>1.0156307011117509</c:v>
                </c:pt>
                <c:pt idx="1383">
                  <c:v>1.0178234408131395</c:v>
                </c:pt>
                <c:pt idx="1384">
                  <c:v>1.0168411794281671</c:v>
                </c:pt>
                <c:pt idx="1385">
                  <c:v>1.0194199660430341</c:v>
                </c:pt>
                <c:pt idx="1386">
                  <c:v>1.0230912125390874</c:v>
                </c:pt>
                <c:pt idx="1387">
                  <c:v>1.0227096835971372</c:v>
                </c:pt>
                <c:pt idx="1388">
                  <c:v>1.0187437790281684</c:v>
                </c:pt>
                <c:pt idx="1389">
                  <c:v>1.0134167603591877</c:v>
                </c:pt>
                <c:pt idx="1390">
                  <c:v>1.0185595229877353</c:v>
                </c:pt>
                <c:pt idx="1391">
                  <c:v>1.021011955683776</c:v>
                </c:pt>
                <c:pt idx="1392">
                  <c:v>1.0155811917487221</c:v>
                </c:pt>
                <c:pt idx="1393">
                  <c:v>1.0203335105245446</c:v>
                </c:pt>
                <c:pt idx="1394">
                  <c:v>1.0160412078766798</c:v>
                </c:pt>
                <c:pt idx="1395">
                  <c:v>1.0202165262008303</c:v>
                </c:pt>
                <c:pt idx="1396">
                  <c:v>1.0194199660430341</c:v>
                </c:pt>
                <c:pt idx="1397">
                  <c:v>1.0182537221743313</c:v>
                </c:pt>
                <c:pt idx="1398">
                  <c:v>1.0158606367866494</c:v>
                </c:pt>
                <c:pt idx="1399">
                  <c:v>1.0175152463679438</c:v>
                </c:pt>
                <c:pt idx="1400">
                  <c:v>1.0169675333469901</c:v>
                </c:pt>
                <c:pt idx="1401">
                  <c:v>1.021011955683776</c:v>
                </c:pt>
                <c:pt idx="1402">
                  <c:v>1.0187437790281684</c:v>
                </c:pt>
                <c:pt idx="1403">
                  <c:v>1.019234264815849</c:v>
                </c:pt>
                <c:pt idx="1404">
                  <c:v>1.0203335105245446</c:v>
                </c:pt>
                <c:pt idx="1405">
                  <c:v>1.0145257866660802</c:v>
                </c:pt>
                <c:pt idx="1406">
                  <c:v>1.015060665235159</c:v>
                </c:pt>
                <c:pt idx="1407">
                  <c:v>1.013904683748001</c:v>
                </c:pt>
                <c:pt idx="1408">
                  <c:v>1.0183152179194261</c:v>
                </c:pt>
                <c:pt idx="1409">
                  <c:v>1.0163506936404858</c:v>
                </c:pt>
                <c:pt idx="1410">
                  <c:v>1.0177640935047756</c:v>
                </c:pt>
                <c:pt idx="1411">
                  <c:v>1.0167861177301218</c:v>
                </c:pt>
                <c:pt idx="1412">
                  <c:v>1.016659467964903</c:v>
                </c:pt>
                <c:pt idx="1413">
                  <c:v>1.0224885836176307</c:v>
                </c:pt>
                <c:pt idx="1414">
                  <c:v>1.0163506936404858</c:v>
                </c:pt>
                <c:pt idx="1415">
                  <c:v>1.0127919456056917</c:v>
                </c:pt>
                <c:pt idx="1416">
                  <c:v>1.0110435872685271</c:v>
                </c:pt>
                <c:pt idx="1417">
                  <c:v>1.0173320949012181</c:v>
                </c:pt>
                <c:pt idx="1418">
                  <c:v>1.014881806884242</c:v>
                </c:pt>
                <c:pt idx="1419">
                  <c:v>1.015371008117095</c:v>
                </c:pt>
                <c:pt idx="1420">
                  <c:v>1.0165321233497358</c:v>
                </c:pt>
                <c:pt idx="1421">
                  <c:v>1.017457162016544</c:v>
                </c:pt>
                <c:pt idx="1422">
                  <c:v>1.0173320949012181</c:v>
                </c:pt>
                <c:pt idx="1423">
                  <c:v>1.013728092614435</c:v>
                </c:pt>
                <c:pt idx="1424">
                  <c:v>1.0155507220889999</c:v>
                </c:pt>
                <c:pt idx="1425">
                  <c:v>1.0159895575723266</c:v>
                </c:pt>
                <c:pt idx="1426">
                  <c:v>1.015371008117095</c:v>
                </c:pt>
                <c:pt idx="1427">
                  <c:v>1.0157310081644662</c:v>
                </c:pt>
                <c:pt idx="1428">
                  <c:v>1.0082625429720133</c:v>
                </c:pt>
                <c:pt idx="1429">
                  <c:v>1.0100388374107991</c:v>
                </c:pt>
                <c:pt idx="1430">
                  <c:v>1.0119896835121152</c:v>
                </c:pt>
                <c:pt idx="1431">
                  <c:v>1.0141253337803804</c:v>
                </c:pt>
                <c:pt idx="1432">
                  <c:v>1.0157310081644662</c:v>
                </c:pt>
                <c:pt idx="1433">
                  <c:v>1.013947344810167</c:v>
                </c:pt>
                <c:pt idx="1434">
                  <c:v>1.0165321233497358</c:v>
                </c:pt>
                <c:pt idx="1435">
                  <c:v>1.0156006658567187</c:v>
                </c:pt>
                <c:pt idx="1436">
                  <c:v>1.0154200919828238</c:v>
                </c:pt>
                <c:pt idx="1437">
                  <c:v>1.0146166796923055</c:v>
                </c:pt>
                <c:pt idx="1438">
                  <c:v>1.013904683748001</c:v>
                </c:pt>
                <c:pt idx="1439">
                  <c:v>1.0170234692616571</c:v>
                </c:pt>
                <c:pt idx="1440">
                  <c:v>1.0142595500499039</c:v>
                </c:pt>
                <c:pt idx="1441">
                  <c:v>1.0131047121965178</c:v>
                </c:pt>
                <c:pt idx="1442">
                  <c:v>1.0144378305978481</c:v>
                </c:pt>
                <c:pt idx="1443">
                  <c:v>1.0143038910083377</c:v>
                </c:pt>
                <c:pt idx="1444">
                  <c:v>1.0151084567985922</c:v>
                </c:pt>
                <c:pt idx="1445">
                  <c:v>1.0071384845198976</c:v>
                </c:pt>
                <c:pt idx="1446">
                  <c:v>1.0092354251202809</c:v>
                </c:pt>
                <c:pt idx="1447">
                  <c:v>1.0141253337803804</c:v>
                </c:pt>
                <c:pt idx="1448">
                  <c:v>1.0130063912950198</c:v>
                </c:pt>
                <c:pt idx="1449">
                  <c:v>1.0131834947042611</c:v>
                </c:pt>
                <c:pt idx="1450">
                  <c:v>1.0146166796923055</c:v>
                </c:pt>
                <c:pt idx="1451">
                  <c:v>1.0085997108410678</c:v>
                </c:pt>
                <c:pt idx="1452">
                  <c:v>1.0130063912950198</c:v>
                </c:pt>
                <c:pt idx="1453">
                  <c:v>1.0113914622907536</c:v>
                </c:pt>
                <c:pt idx="1454">
                  <c:v>1.0120588771213201</c:v>
                </c:pt>
                <c:pt idx="1455">
                  <c:v>1.0100909032755401</c:v>
                </c:pt>
                <c:pt idx="1456">
                  <c:v>1.012375448455167</c:v>
                </c:pt>
                <c:pt idx="1457">
                  <c:v>1.013498168401308</c:v>
                </c:pt>
                <c:pt idx="1458">
                  <c:v>1.0055235555156263</c:v>
                </c:pt>
                <c:pt idx="1459">
                  <c:v>1.0120588771213201</c:v>
                </c:pt>
                <c:pt idx="1460">
                  <c:v>1.0113914622907536</c:v>
                </c:pt>
                <c:pt idx="1461">
                  <c:v>1.0110740262937521</c:v>
                </c:pt>
                <c:pt idx="1462">
                  <c:v>1.0052009946154399</c:v>
                </c:pt>
                <c:pt idx="1463">
                  <c:v>1.0050373255704614</c:v>
                </c:pt>
                <c:pt idx="1464">
                  <c:v>1.0104092009057775</c:v>
                </c:pt>
                <c:pt idx="1465">
                  <c:v>1.0130063912950198</c:v>
                </c:pt>
                <c:pt idx="1466">
                  <c:v>1.012515045383096</c:v>
                </c:pt>
                <c:pt idx="1467">
                  <c:v>1.0110740262937521</c:v>
                </c:pt>
                <c:pt idx="1468">
                  <c:v>1.0126912856461301</c:v>
                </c:pt>
                <c:pt idx="1469">
                  <c:v>1.0121995085398479</c:v>
                </c:pt>
                <c:pt idx="1470">
                  <c:v>1.0099187151180933</c:v>
                </c:pt>
                <c:pt idx="1471">
                  <c:v>1.006507876208192</c:v>
                </c:pt>
                <c:pt idx="1472">
                  <c:v>1.0089603089042358</c:v>
                </c:pt>
                <c:pt idx="1473">
                  <c:v>1.0131834947042611</c:v>
                </c:pt>
                <c:pt idx="1474">
                  <c:v>1.0133611654668473</c:v>
                </c:pt>
                <c:pt idx="1475">
                  <c:v>1.0102636429614158</c:v>
                </c:pt>
                <c:pt idx="1476">
                  <c:v>1.0078090618286362</c:v>
                </c:pt>
                <c:pt idx="1477">
                  <c:v>1.0107558520195432</c:v>
                </c:pt>
                <c:pt idx="1478">
                  <c:v>1.0110740262937521</c:v>
                </c:pt>
                <c:pt idx="1479">
                  <c:v>1.0089603089042358</c:v>
                </c:pt>
                <c:pt idx="1480">
                  <c:v>1.0074875617315859</c:v>
                </c:pt>
                <c:pt idx="1481">
                  <c:v>1.0107558520195432</c:v>
                </c:pt>
                <c:pt idx="1482">
                  <c:v>1.0066748277578634</c:v>
                </c:pt>
                <c:pt idx="1483">
                  <c:v>1.0055299004335319</c:v>
                </c:pt>
                <c:pt idx="1484">
                  <c:v>1.008317646679302</c:v>
                </c:pt>
                <c:pt idx="1485">
                  <c:v>1.0040661295272821</c:v>
                </c:pt>
                <c:pt idx="1486">
                  <c:v>1.0089603089042358</c:v>
                </c:pt>
                <c:pt idx="1487">
                  <c:v>1.0089603089042358</c:v>
                </c:pt>
                <c:pt idx="1488">
                  <c:v>1.0076562290185951</c:v>
                </c:pt>
                <c:pt idx="1489">
                  <c:v>1.012868090224605</c:v>
                </c:pt>
                <c:pt idx="1490">
                  <c:v>1.0101172781066141</c:v>
                </c:pt>
                <c:pt idx="1491">
                  <c:v>1.0081475749305278</c:v>
                </c:pt>
                <c:pt idx="1492">
                  <c:v>1.0109300120803257</c:v>
                </c:pt>
                <c:pt idx="1493">
                  <c:v>1.008810288448744</c:v>
                </c:pt>
                <c:pt idx="1494">
                  <c:v>1.0084689629923105</c:v>
                </c:pt>
                <c:pt idx="1495">
                  <c:v>1.0084689629923105</c:v>
                </c:pt>
                <c:pt idx="1496">
                  <c:v>1.0109300120803257</c:v>
                </c:pt>
                <c:pt idx="1497">
                  <c:v>1.0094520860105223</c:v>
                </c:pt>
                <c:pt idx="1498">
                  <c:v>1.0114235215588563</c:v>
                </c:pt>
                <c:pt idx="1499">
                  <c:v>1.0060186749753361</c:v>
                </c:pt>
                <c:pt idx="1500">
                  <c:v>1.0073194331590858</c:v>
                </c:pt>
                <c:pt idx="1501">
                  <c:v>1.006507876208192</c:v>
                </c:pt>
                <c:pt idx="1502">
                  <c:v>1.0110740262937521</c:v>
                </c:pt>
                <c:pt idx="1503">
                  <c:v>1.009944295068641</c:v>
                </c:pt>
                <c:pt idx="1504">
                  <c:v>1.009944295068641</c:v>
                </c:pt>
                <c:pt idx="1505">
                  <c:v>1.0115662353518744</c:v>
                </c:pt>
                <c:pt idx="1506">
                  <c:v>1.0081475749305278</c:v>
                </c:pt>
                <c:pt idx="1507">
                  <c:v>1.0045536284502841</c:v>
                </c:pt>
                <c:pt idx="1508">
                  <c:v>1.0074875617315859</c:v>
                </c:pt>
                <c:pt idx="1509">
                  <c:v>1.0104369368380921</c:v>
                </c:pt>
                <c:pt idx="1510">
                  <c:v>1.012868090224605</c:v>
                </c:pt>
                <c:pt idx="1511">
                  <c:v>1.0105822491874648</c:v>
                </c:pt>
                <c:pt idx="1512">
                  <c:v>1.0109300120803257</c:v>
                </c:pt>
                <c:pt idx="1513">
                  <c:v>1.0105539585989769</c:v>
                </c:pt>
                <c:pt idx="1514">
                  <c:v>1.0122350785097507</c:v>
                </c:pt>
                <c:pt idx="1515">
                  <c:v>1.0095999878024813</c:v>
                </c:pt>
                <c:pt idx="1516">
                  <c:v>1.0138546749453738</c:v>
                </c:pt>
                <c:pt idx="1517">
                  <c:v>1.0114235215588563</c:v>
                </c:pt>
                <c:pt idx="1518">
                  <c:v>1.0132234032397434</c:v>
                </c:pt>
                <c:pt idx="1519">
                  <c:v>1.0129066630774193</c:v>
                </c:pt>
                <c:pt idx="1520">
                  <c:v>1.0047171664598209</c:v>
                </c:pt>
                <c:pt idx="1521">
                  <c:v>1.0102636429614158</c:v>
                </c:pt>
                <c:pt idx="1522">
                  <c:v>1.0100909032755401</c:v>
                </c:pt>
                <c:pt idx="1523">
                  <c:v>1.0143486194257021</c:v>
                </c:pt>
                <c:pt idx="1524">
                  <c:v>1.0091315610949334</c:v>
                </c:pt>
                <c:pt idx="1525">
                  <c:v>1.0132234032397434</c:v>
                </c:pt>
                <c:pt idx="1526">
                  <c:v>1.0140337865720779</c:v>
                </c:pt>
                <c:pt idx="1527">
                  <c:v>1.006507876208192</c:v>
                </c:pt>
                <c:pt idx="1528">
                  <c:v>1.0114235215588563</c:v>
                </c:pt>
                <c:pt idx="1529">
                  <c:v>1.0120939291037125</c:v>
                </c:pt>
                <c:pt idx="1530">
                  <c:v>1.0093033636909818</c:v>
                </c:pt>
                <c:pt idx="1531">
                  <c:v>1.0109300120803257</c:v>
                </c:pt>
                <c:pt idx="1532">
                  <c:v>1.0055299004335319</c:v>
                </c:pt>
                <c:pt idx="1533">
                  <c:v>1.0124118462888501</c:v>
                </c:pt>
                <c:pt idx="1534">
                  <c:v>1.008810288448744</c:v>
                </c:pt>
                <c:pt idx="1535">
                  <c:v>1.0104369368380921</c:v>
                </c:pt>
                <c:pt idx="1536">
                  <c:v>1.0129066630774193</c:v>
                </c:pt>
                <c:pt idx="1537">
                  <c:v>1.0061847709040264</c:v>
                </c:pt>
                <c:pt idx="1538">
                  <c:v>1.0124118462888501</c:v>
                </c:pt>
                <c:pt idx="1539">
                  <c:v>1.0106107875851398</c:v>
                </c:pt>
                <c:pt idx="1540">
                  <c:v>1.0106107875851398</c:v>
                </c:pt>
                <c:pt idx="1541">
                  <c:v>1.0088311543744133</c:v>
                </c:pt>
                <c:pt idx="1542">
                  <c:v>1.0052109306948867</c:v>
                </c:pt>
                <c:pt idx="1543">
                  <c:v>1.0117752687871655</c:v>
                </c:pt>
                <c:pt idx="1544">
                  <c:v>1.0106107875851398</c:v>
                </c:pt>
                <c:pt idx="1545">
                  <c:v>1.0066862627712261</c:v>
                </c:pt>
                <c:pt idx="1546">
                  <c:v>1.0086594337417645</c:v>
                </c:pt>
                <c:pt idx="1547">
                  <c:v>1.0091538139914251</c:v>
                </c:pt>
                <c:pt idx="1548">
                  <c:v>1.0061847709040264</c:v>
                </c:pt>
                <c:pt idx="1549">
                  <c:v>1.0102908176498338</c:v>
                </c:pt>
                <c:pt idx="1550">
                  <c:v>1.0084882653994198</c:v>
                </c:pt>
                <c:pt idx="1551">
                  <c:v>1.0109601704956066</c:v>
                </c:pt>
                <c:pt idx="1552">
                  <c:v>1.0094757193582746</c:v>
                </c:pt>
                <c:pt idx="1553">
                  <c:v>1.0048812278188444</c:v>
                </c:pt>
                <c:pt idx="1554">
                  <c:v>1.0097968731695057</c:v>
                </c:pt>
                <c:pt idx="1555">
                  <c:v>1.0097968731695057</c:v>
                </c:pt>
                <c:pt idx="1556">
                  <c:v>1.0111047320654631</c:v>
                </c:pt>
                <c:pt idx="1557">
                  <c:v>1.010464916396514</c:v>
                </c:pt>
                <c:pt idx="1558">
                  <c:v>1.0112484937889854</c:v>
                </c:pt>
                <c:pt idx="1559">
                  <c:v>1.007333660514885</c:v>
                </c:pt>
                <c:pt idx="1560">
                  <c:v>1.0083363375858432</c:v>
                </c:pt>
                <c:pt idx="1561">
                  <c:v>1.011280014688076</c:v>
                </c:pt>
                <c:pt idx="1562">
                  <c:v>1.0096486307799948</c:v>
                </c:pt>
                <c:pt idx="1563">
                  <c:v>1.0052109306948867</c:v>
                </c:pt>
                <c:pt idx="1564">
                  <c:v>1.0050458150506694</c:v>
                </c:pt>
                <c:pt idx="1565">
                  <c:v>1.0096486307799948</c:v>
                </c:pt>
                <c:pt idx="1566">
                  <c:v>1.0143937404029479</c:v>
                </c:pt>
                <c:pt idx="1567">
                  <c:v>1.0088311543744133</c:v>
                </c:pt>
                <c:pt idx="1568">
                  <c:v>1.0106395770623604</c:v>
                </c:pt>
                <c:pt idx="1569">
                  <c:v>1.0106395770623604</c:v>
                </c:pt>
                <c:pt idx="1570">
                  <c:v>1.0042295294341548</c:v>
                </c:pt>
                <c:pt idx="1571">
                  <c:v>1.0091538139914251</c:v>
                </c:pt>
                <c:pt idx="1572">
                  <c:v>1.0068545033773233</c:v>
                </c:pt>
                <c:pt idx="1573">
                  <c:v>1.006027216311401</c:v>
                </c:pt>
                <c:pt idx="1574">
                  <c:v>1.0099700996079362</c:v>
                </c:pt>
                <c:pt idx="1575">
                  <c:v>1.0025933823546196</c:v>
                </c:pt>
                <c:pt idx="1576">
                  <c:v>1.0122709609704421</c:v>
                </c:pt>
                <c:pt idx="1577">
                  <c:v>1.0122709609704421</c:v>
                </c:pt>
                <c:pt idx="1578">
                  <c:v>1.0106107875851398</c:v>
                </c:pt>
                <c:pt idx="1579">
                  <c:v>1.0083363375858432</c:v>
                </c:pt>
                <c:pt idx="1580">
                  <c:v>1.0037394725803142</c:v>
                </c:pt>
                <c:pt idx="1581">
                  <c:v>1.0107851978995019</c:v>
                </c:pt>
                <c:pt idx="1582">
                  <c:v>1.011280014688076</c:v>
                </c:pt>
                <c:pt idx="1583">
                  <c:v>1.0096242028643663</c:v>
                </c:pt>
                <c:pt idx="1584">
                  <c:v>1.0107851978995019</c:v>
                </c:pt>
                <c:pt idx="1585">
                  <c:v>1.0102908176498338</c:v>
                </c:pt>
                <c:pt idx="1586">
                  <c:v>1.0111357081055277</c:v>
                </c:pt>
                <c:pt idx="1587">
                  <c:v>1.0063513991299118</c:v>
                </c:pt>
                <c:pt idx="1588">
                  <c:v>1.011280014688076</c:v>
                </c:pt>
                <c:pt idx="1589">
                  <c:v>1.0106395770623604</c:v>
                </c:pt>
                <c:pt idx="1590">
                  <c:v>1.0134019171765158</c:v>
                </c:pt>
                <c:pt idx="1591">
                  <c:v>1.0132636626944307</c:v>
                </c:pt>
                <c:pt idx="1592">
                  <c:v>1.009944295068641</c:v>
                </c:pt>
                <c:pt idx="1593">
                  <c:v>1.0138976093597878</c:v>
                </c:pt>
                <c:pt idx="1594">
                  <c:v>1.007333660514885</c:v>
                </c:pt>
                <c:pt idx="1595">
                  <c:v>1.0130848753860724</c:v>
                </c:pt>
                <c:pt idx="1596">
                  <c:v>1.0107851978995019</c:v>
                </c:pt>
                <c:pt idx="1597">
                  <c:v>1.0119519937220418</c:v>
                </c:pt>
                <c:pt idx="1598">
                  <c:v>1.0109601704956066</c:v>
                </c:pt>
                <c:pt idx="1599">
                  <c:v>1.0081654892614325</c:v>
                </c:pt>
                <c:pt idx="1600">
                  <c:v>1.0078254376211719</c:v>
                </c:pt>
                <c:pt idx="1601">
                  <c:v>1.0119519937220418</c:v>
                </c:pt>
                <c:pt idx="1602">
                  <c:v>1.008981774877947</c:v>
                </c:pt>
                <c:pt idx="1603">
                  <c:v>1.012945575501222</c:v>
                </c:pt>
                <c:pt idx="1604">
                  <c:v>1.0091538139914251</c:v>
                </c:pt>
                <c:pt idx="1605">
                  <c:v>1.009944295068641</c:v>
                </c:pt>
                <c:pt idx="1606">
                  <c:v>1.0114558626788783</c:v>
                </c:pt>
                <c:pt idx="1607">
                  <c:v>1.0129066630774193</c:v>
                </c:pt>
                <c:pt idx="1608">
                  <c:v>1.0111357081055277</c:v>
                </c:pt>
                <c:pt idx="1609">
                  <c:v>1.0101438848790922</c:v>
                </c:pt>
                <c:pt idx="1610">
                  <c:v>1.0084689629923105</c:v>
                </c:pt>
                <c:pt idx="1611">
                  <c:v>1.011280014688076</c:v>
                </c:pt>
                <c:pt idx="1612">
                  <c:v>1.0115991123151273</c:v>
                </c:pt>
                <c:pt idx="1613">
                  <c:v>1.0119174660391839</c:v>
                </c:pt>
                <c:pt idx="1614">
                  <c:v>1.0102908176498338</c:v>
                </c:pt>
                <c:pt idx="1615">
                  <c:v>1.0115991123151273</c:v>
                </c:pt>
                <c:pt idx="1616">
                  <c:v>1.0109300120803257</c:v>
                </c:pt>
                <c:pt idx="1617">
                  <c:v>1.0119174660391839</c:v>
                </c:pt>
                <c:pt idx="1618">
                  <c:v>1.0101172781066141</c:v>
                </c:pt>
                <c:pt idx="1619">
                  <c:v>1.0129066630774193</c:v>
                </c:pt>
                <c:pt idx="1620">
                  <c:v>1.0115991123151273</c:v>
                </c:pt>
                <c:pt idx="1621">
                  <c:v>1.0129066630774193</c:v>
                </c:pt>
                <c:pt idx="1622">
                  <c:v>1.0127670920136038</c:v>
                </c:pt>
                <c:pt idx="1623">
                  <c:v>1.0115991123151273</c:v>
                </c:pt>
                <c:pt idx="1624">
                  <c:v>1.0147091663106822</c:v>
                </c:pt>
                <c:pt idx="1625">
                  <c:v>1.0125891832028007</c:v>
                </c:pt>
                <c:pt idx="1626">
                  <c:v>1.0115991123151273</c:v>
                </c:pt>
                <c:pt idx="1627">
                  <c:v>1.0093033636909818</c:v>
                </c:pt>
                <c:pt idx="1628">
                  <c:v>1.0125891832028007</c:v>
                </c:pt>
                <c:pt idx="1629">
                  <c:v>1.0122350785097507</c:v>
                </c:pt>
                <c:pt idx="1630">
                  <c:v>1.0138976093597878</c:v>
                </c:pt>
                <c:pt idx="1631">
                  <c:v>1.0127670920136038</c:v>
                </c:pt>
                <c:pt idx="1632">
                  <c:v>1.0091095020148078</c:v>
                </c:pt>
                <c:pt idx="1633">
                  <c:v>1.0153873221821275</c:v>
                </c:pt>
                <c:pt idx="1634">
                  <c:v>1.0152052973538421</c:v>
                </c:pt>
                <c:pt idx="1635">
                  <c:v>1.0129066630774193</c:v>
                </c:pt>
                <c:pt idx="1636">
                  <c:v>1.008981774877947</c:v>
                </c:pt>
                <c:pt idx="1637">
                  <c:v>1.0137182200283172</c:v>
                </c:pt>
                <c:pt idx="1638">
                  <c:v>1.0130848753860724</c:v>
                </c:pt>
                <c:pt idx="1639">
                  <c:v>1.0117752687871655</c:v>
                </c:pt>
                <c:pt idx="1640">
                  <c:v>1.0107851978995019</c:v>
                </c:pt>
                <c:pt idx="1641">
                  <c:v>1.0134019171765158</c:v>
                </c:pt>
                <c:pt idx="1642">
                  <c:v>1.0125891832028007</c:v>
                </c:pt>
                <c:pt idx="1643">
                  <c:v>1.0086393520368058</c:v>
                </c:pt>
                <c:pt idx="1644">
                  <c:v>1.0145745882084118</c:v>
                </c:pt>
                <c:pt idx="1645">
                  <c:v>1.0104369368380921</c:v>
                </c:pt>
                <c:pt idx="1646">
                  <c:v>1.0135810064292359</c:v>
                </c:pt>
                <c:pt idx="1647">
                  <c:v>1.008317646679302</c:v>
                </c:pt>
                <c:pt idx="1648">
                  <c:v>1.0084689629923105</c:v>
                </c:pt>
                <c:pt idx="1649">
                  <c:v>1.0140775771100681</c:v>
                </c:pt>
                <c:pt idx="1650">
                  <c:v>1.0107851978995019</c:v>
                </c:pt>
                <c:pt idx="1651">
                  <c:v>1.0134019171765158</c:v>
                </c:pt>
                <c:pt idx="1652">
                  <c:v>1.0107851978995019</c:v>
                </c:pt>
                <c:pt idx="1653">
                  <c:v>1.0114558626788783</c:v>
                </c:pt>
                <c:pt idx="1654">
                  <c:v>1.012945575501222</c:v>
                </c:pt>
                <c:pt idx="1655">
                  <c:v>1.0096486307799948</c:v>
                </c:pt>
                <c:pt idx="1656">
                  <c:v>1.0090034299828343</c:v>
                </c:pt>
                <c:pt idx="1657">
                  <c:v>1.0106395770623604</c:v>
                </c:pt>
                <c:pt idx="1658">
                  <c:v>1.009822100656782</c:v>
                </c:pt>
                <c:pt idx="1659">
                  <c:v>1.0070232866622268</c:v>
                </c:pt>
                <c:pt idx="1660">
                  <c:v>1.0115991123151273</c:v>
                </c:pt>
                <c:pt idx="1661">
                  <c:v>1.0130848753860724</c:v>
                </c:pt>
                <c:pt idx="1662">
                  <c:v>1.0109601704956066</c:v>
                </c:pt>
                <c:pt idx="1663">
                  <c:v>1.0114558626788783</c:v>
                </c:pt>
                <c:pt idx="1664">
                  <c:v>1.0106107875851398</c:v>
                </c:pt>
                <c:pt idx="1665">
                  <c:v>1.0101438848790922</c:v>
                </c:pt>
                <c:pt idx="1666">
                  <c:v>1.0140775771100681</c:v>
                </c:pt>
                <c:pt idx="1667">
                  <c:v>1.0107851978995019</c:v>
                </c:pt>
                <c:pt idx="1668">
                  <c:v>1.0093264084735099</c:v>
                </c:pt>
                <c:pt idx="1669">
                  <c:v>1.0053765773075158</c:v>
                </c:pt>
                <c:pt idx="1670">
                  <c:v>1.0101438848790922</c:v>
                </c:pt>
                <c:pt idx="1671">
                  <c:v>1.005702276606812</c:v>
                </c:pt>
                <c:pt idx="1672">
                  <c:v>1.0025933823546196</c:v>
                </c:pt>
                <c:pt idx="1673">
                  <c:v>1.0096732743682917</c:v>
                </c:pt>
                <c:pt idx="1674">
                  <c:v>1.0104931428051738</c:v>
                </c:pt>
                <c:pt idx="1675">
                  <c:v>1.0090034299828343</c:v>
                </c:pt>
                <c:pt idx="1676">
                  <c:v>1.0017735139177431</c:v>
                </c:pt>
                <c:pt idx="1677">
                  <c:v>1.0066977984750134</c:v>
                </c:pt>
                <c:pt idx="1678">
                  <c:v>1.0006206554876786</c:v>
                </c:pt>
                <c:pt idx="1679">
                  <c:v>1.0072064473033895</c:v>
                </c:pt>
                <c:pt idx="1680">
                  <c:v>1.0065402173282136</c:v>
                </c:pt>
                <c:pt idx="1681">
                  <c:v>1.006035832703376</c:v>
                </c:pt>
                <c:pt idx="1682">
                  <c:v>1.0090034299828343</c:v>
                </c:pt>
                <c:pt idx="1683">
                  <c:v>1.006361428135085</c:v>
                </c:pt>
                <c:pt idx="1684">
                  <c:v>1.0075176669118961</c:v>
                </c:pt>
                <c:pt idx="1685">
                  <c:v>1.0085077377995626</c:v>
                </c:pt>
                <c:pt idx="1686">
                  <c:v>1.0134430277989974</c:v>
                </c:pt>
                <c:pt idx="1687">
                  <c:v>1.0094995610259978</c:v>
                </c:pt>
                <c:pt idx="1688">
                  <c:v>1.0099961317068293</c:v>
                </c:pt>
                <c:pt idx="1689">
                  <c:v>1.0126267421824759</c:v>
                </c:pt>
                <c:pt idx="1690">
                  <c:v>1.0068423146029635</c:v>
                </c:pt>
                <c:pt idx="1691">
                  <c:v>1.0142581260905648</c:v>
                </c:pt>
                <c:pt idx="1692">
                  <c:v>1.011280014688076</c:v>
                </c:pt>
                <c:pt idx="1693">
                  <c:v>1.0099961317068293</c:v>
                </c:pt>
                <c:pt idx="1694">
                  <c:v>1.0134430277989974</c:v>
                </c:pt>
                <c:pt idx="1695">
                  <c:v>1.0122709609704421</c:v>
                </c:pt>
                <c:pt idx="1696">
                  <c:v>1.0096486307799948</c:v>
                </c:pt>
                <c:pt idx="1697">
                  <c:v>1.0076719797829052</c:v>
                </c:pt>
                <c:pt idx="1698">
                  <c:v>1.012945575501222</c:v>
                </c:pt>
                <c:pt idx="1699">
                  <c:v>1.0124485644028776</c:v>
                </c:pt>
                <c:pt idx="1700">
                  <c:v>1.0109601704956066</c:v>
                </c:pt>
                <c:pt idx="1701">
                  <c:v>1.0155699347874119</c:v>
                </c:pt>
                <c:pt idx="1702">
                  <c:v>1.0138976093597878</c:v>
                </c:pt>
                <c:pt idx="1703">
                  <c:v>1.0091315610949334</c:v>
                </c:pt>
                <c:pt idx="1704">
                  <c:v>1.011632278786359</c:v>
                </c:pt>
                <c:pt idx="1705">
                  <c:v>1.0124118462888501</c:v>
                </c:pt>
                <c:pt idx="1706">
                  <c:v>1.0124485644028776</c:v>
                </c:pt>
                <c:pt idx="1707">
                  <c:v>1.0102908176498338</c:v>
                </c:pt>
                <c:pt idx="1708">
                  <c:v>1.0153873221821275</c:v>
                </c:pt>
                <c:pt idx="1709">
                  <c:v>1.0163826687611281</c:v>
                </c:pt>
                <c:pt idx="1710">
                  <c:v>1.0140775771100681</c:v>
                </c:pt>
                <c:pt idx="1711">
                  <c:v>1.0163826687611281</c:v>
                </c:pt>
                <c:pt idx="1712">
                  <c:v>1.0094757193582746</c:v>
                </c:pt>
                <c:pt idx="1713">
                  <c:v>1.0119174660391839</c:v>
                </c:pt>
                <c:pt idx="1714">
                  <c:v>1.0125891832028007</c:v>
                </c:pt>
                <c:pt idx="1715">
                  <c:v>1.0086393520368058</c:v>
                </c:pt>
                <c:pt idx="1716">
                  <c:v>1.0127670920136038</c:v>
                </c:pt>
                <c:pt idx="1717">
                  <c:v>1.0091315610949334</c:v>
                </c:pt>
                <c:pt idx="1718">
                  <c:v>1.014890311083783</c:v>
                </c:pt>
                <c:pt idx="1719">
                  <c:v>1.0122709609704421</c:v>
                </c:pt>
                <c:pt idx="1720">
                  <c:v>1.0137606737927798</c:v>
                </c:pt>
                <c:pt idx="1721">
                  <c:v>1.0158847744799058</c:v>
                </c:pt>
                <c:pt idx="1722">
                  <c:v>1.0091315610949334</c:v>
                </c:pt>
              </c:numCache>
            </c:numRef>
          </c:val>
        </c:ser>
        <c:ser>
          <c:idx val="1"/>
          <c:order val="1"/>
          <c:tx>
            <c:strRef>
              <c:f>'110421-150546_UG'!$L$9</c:f>
              <c:strCache>
                <c:ptCount val="1"/>
                <c:pt idx="0">
                  <c:v>Relative Gain Driver2</c:v>
                </c:pt>
              </c:strCache>
            </c:strRef>
          </c:tx>
          <c:spPr>
            <a:ln>
              <a:solidFill>
                <a:schemeClr val="accent4">
                  <a:lumMod val="75000"/>
                </a:schemeClr>
              </a:solidFill>
            </a:ln>
          </c:spPr>
          <c:marker>
            <c:symbol val="none"/>
          </c:marker>
          <c:val>
            <c:numRef>
              <c:f>'110421-150546_UG'!$L$389:$L$2111</c:f>
              <c:numCache>
                <c:formatCode>General</c:formatCode>
                <c:ptCount val="17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1.0196503474053218</c:v>
                </c:pt>
                <c:pt idx="34">
                  <c:v>1.0430082495063153</c:v>
                </c:pt>
                <c:pt idx="35">
                  <c:v>1.0391220582628538</c:v>
                </c:pt>
                <c:pt idx="36">
                  <c:v>1.0378201195901218</c:v>
                </c:pt>
                <c:pt idx="37">
                  <c:v>1.0403353745086721</c:v>
                </c:pt>
                <c:pt idx="38">
                  <c:v>1.0445765249375305</c:v>
                </c:pt>
                <c:pt idx="39">
                  <c:v>1.0437476148131288</c:v>
                </c:pt>
                <c:pt idx="40">
                  <c:v>1.0359052634792174</c:v>
                </c:pt>
                <c:pt idx="41">
                  <c:v>1.0371679501866822</c:v>
                </c:pt>
                <c:pt idx="42">
                  <c:v>1.0368223592009134</c:v>
                </c:pt>
                <c:pt idx="43">
                  <c:v>1.0408819482529588</c:v>
                </c:pt>
                <c:pt idx="44">
                  <c:v>1.0409690218092811</c:v>
                </c:pt>
                <c:pt idx="45">
                  <c:v>1.0394997336381495</c:v>
                </c:pt>
                <c:pt idx="46">
                  <c:v>1.03966708313655</c:v>
                </c:pt>
                <c:pt idx="47">
                  <c:v>1.0378201195901218</c:v>
                </c:pt>
                <c:pt idx="48">
                  <c:v>1.0434722108326819</c:v>
                </c:pt>
                <c:pt idx="49">
                  <c:v>1.0395831967037883</c:v>
                </c:pt>
                <c:pt idx="50">
                  <c:v>1.0408819482529588</c:v>
                </c:pt>
                <c:pt idx="51">
                  <c:v>1.0402329698932749</c:v>
                </c:pt>
                <c:pt idx="52">
                  <c:v>1.0395831967037883</c:v>
                </c:pt>
                <c:pt idx="53">
                  <c:v>1.0380906282329676</c:v>
                </c:pt>
                <c:pt idx="54">
                  <c:v>1.0394776610305601</c:v>
                </c:pt>
                <c:pt idx="55">
                  <c:v>1.0323826701722549</c:v>
                </c:pt>
                <c:pt idx="56">
                  <c:v>1.038010750320997</c:v>
                </c:pt>
                <c:pt idx="57">
                  <c:v>1.0384714882942798</c:v>
                </c:pt>
                <c:pt idx="58">
                  <c:v>1.041244350405361</c:v>
                </c:pt>
                <c:pt idx="59">
                  <c:v>1.0344801860959343</c:v>
                </c:pt>
                <c:pt idx="60">
                  <c:v>1.0332380081956318</c:v>
                </c:pt>
                <c:pt idx="61">
                  <c:v>1.03211944032667</c:v>
                </c:pt>
                <c:pt idx="62">
                  <c:v>1.0311365783558331</c:v>
                </c:pt>
                <c:pt idx="63">
                  <c:v>1.035816596353935</c:v>
                </c:pt>
                <c:pt idx="64">
                  <c:v>1.035816596353935</c:v>
                </c:pt>
                <c:pt idx="65">
                  <c:v>1.0327135337582205</c:v>
                </c:pt>
                <c:pt idx="66">
                  <c:v>1.0370162344973859</c:v>
                </c:pt>
                <c:pt idx="67">
                  <c:v>1.0386064699671764</c:v>
                </c:pt>
                <c:pt idx="68">
                  <c:v>1.0376748810660179</c:v>
                </c:pt>
                <c:pt idx="69">
                  <c:v>1.0370162344973859</c:v>
                </c:pt>
                <c:pt idx="70">
                  <c:v>1.032515156062042</c:v>
                </c:pt>
                <c:pt idx="71">
                  <c:v>1.0348390307495017</c:v>
                </c:pt>
                <c:pt idx="72">
                  <c:v>1.0300608295172788</c:v>
                </c:pt>
                <c:pt idx="73">
                  <c:v>1.0313159902594873</c:v>
                </c:pt>
                <c:pt idx="74">
                  <c:v>1.0289900779726198</c:v>
                </c:pt>
                <c:pt idx="75">
                  <c:v>1.0233270531052512</c:v>
                </c:pt>
                <c:pt idx="76">
                  <c:v>1.0254351856927586</c:v>
                </c:pt>
                <c:pt idx="77">
                  <c:v>1.0219822114652657</c:v>
                </c:pt>
                <c:pt idx="78">
                  <c:v>1.0256428129709578</c:v>
                </c:pt>
                <c:pt idx="79">
                  <c:v>1.027296730560139</c:v>
                </c:pt>
                <c:pt idx="80">
                  <c:v>1.0269842542491814</c:v>
                </c:pt>
                <c:pt idx="81">
                  <c:v>1.0283785776348999</c:v>
                </c:pt>
                <c:pt idx="82">
                  <c:v>1.024970818273272</c:v>
                </c:pt>
                <c:pt idx="83">
                  <c:v>1.0317823988547099</c:v>
                </c:pt>
                <c:pt idx="84">
                  <c:v>1.0288441676102769</c:v>
                </c:pt>
                <c:pt idx="85">
                  <c:v>1.029048028503402</c:v>
                </c:pt>
                <c:pt idx="86">
                  <c:v>1.0304460259997787</c:v>
                </c:pt>
                <c:pt idx="87">
                  <c:v>1.0289900779726198</c:v>
                </c:pt>
                <c:pt idx="88">
                  <c:v>1.0313800750841597</c:v>
                </c:pt>
                <c:pt idx="89">
                  <c:v>1.0279133958927813</c:v>
                </c:pt>
                <c:pt idx="90">
                  <c:v>1.0269842542491814</c:v>
                </c:pt>
                <c:pt idx="91">
                  <c:v>1.027448621668674</c:v>
                </c:pt>
                <c:pt idx="92">
                  <c:v>1.0297166357032874</c:v>
                </c:pt>
                <c:pt idx="93">
                  <c:v>1.0309128449853713</c:v>
                </c:pt>
                <c:pt idx="94">
                  <c:v>1.0286398698671193</c:v>
                </c:pt>
                <c:pt idx="95">
                  <c:v>1.0283785776348999</c:v>
                </c:pt>
                <c:pt idx="96">
                  <c:v>1.0309128449853713</c:v>
                </c:pt>
                <c:pt idx="97">
                  <c:v>1.0279133958927813</c:v>
                </c:pt>
                <c:pt idx="98">
                  <c:v>1.0269842542491814</c:v>
                </c:pt>
                <c:pt idx="99">
                  <c:v>1.028582846761291</c:v>
                </c:pt>
                <c:pt idx="100">
                  <c:v>1.0266743181069118</c:v>
                </c:pt>
                <c:pt idx="101">
                  <c:v>1.0289900779726198</c:v>
                </c:pt>
                <c:pt idx="102">
                  <c:v>1.0281180725371748</c:v>
                </c:pt>
                <c:pt idx="103">
                  <c:v>1.024970818273272</c:v>
                </c:pt>
                <c:pt idx="104">
                  <c:v>1.0231174024393459</c:v>
                </c:pt>
                <c:pt idx="105">
                  <c:v>1.0250185933653404</c:v>
                </c:pt>
                <c:pt idx="106">
                  <c:v>1.0220221947772841</c:v>
                </c:pt>
                <c:pt idx="107">
                  <c:v>1.0212704388929204</c:v>
                </c:pt>
                <c:pt idx="108">
                  <c:v>1.0264165908617218</c:v>
                </c:pt>
                <c:pt idx="109">
                  <c:v>1.0256922947166838</c:v>
                </c:pt>
                <c:pt idx="110">
                  <c:v>1.027708280965957</c:v>
                </c:pt>
                <c:pt idx="111">
                  <c:v>1.0210587303915561</c:v>
                </c:pt>
                <c:pt idx="112">
                  <c:v>1.0261071803904447</c:v>
                </c:pt>
                <c:pt idx="113">
                  <c:v>1.024344035432263</c:v>
                </c:pt>
                <c:pt idx="114">
                  <c:v>1.0283785776348999</c:v>
                </c:pt>
                <c:pt idx="115">
                  <c:v>1.0254351856927586</c:v>
                </c:pt>
                <c:pt idx="116">
                  <c:v>1.0281738709413417</c:v>
                </c:pt>
                <c:pt idx="117">
                  <c:v>1.0283785776348999</c:v>
                </c:pt>
                <c:pt idx="118">
                  <c:v>1.0253379452519815</c:v>
                </c:pt>
                <c:pt idx="119">
                  <c:v>1.027296730560139</c:v>
                </c:pt>
                <c:pt idx="120">
                  <c:v>1.0281738709413417</c:v>
                </c:pt>
                <c:pt idx="121">
                  <c:v>1.0281738709413417</c:v>
                </c:pt>
                <c:pt idx="122">
                  <c:v>1.0281738709413417</c:v>
                </c:pt>
                <c:pt idx="123">
                  <c:v>1.0295730974479222</c:v>
                </c:pt>
                <c:pt idx="124">
                  <c:v>1.0297166357032874</c:v>
                </c:pt>
                <c:pt idx="125">
                  <c:v>1.0283785776348999</c:v>
                </c:pt>
                <c:pt idx="126">
                  <c:v>1.0291062784623348</c:v>
                </c:pt>
                <c:pt idx="127">
                  <c:v>1.027296730560139</c:v>
                </c:pt>
                <c:pt idx="128">
                  <c:v>1.0248760037836224</c:v>
                </c:pt>
                <c:pt idx="129">
                  <c:v>1.0293101665360622</c:v>
                </c:pt>
                <c:pt idx="130">
                  <c:v>1.0251788516445879</c:v>
                </c:pt>
                <c:pt idx="131">
                  <c:v>1.0256922947166838</c:v>
                </c:pt>
                <c:pt idx="132">
                  <c:v>1.027296730560139</c:v>
                </c:pt>
                <c:pt idx="133">
                  <c:v>1.0262088519142301</c:v>
                </c:pt>
                <c:pt idx="134">
                  <c:v>1.0248096254076398</c:v>
                </c:pt>
                <c:pt idx="135">
                  <c:v>1.0250185933653404</c:v>
                </c:pt>
                <c:pt idx="136">
                  <c:v>1.0248571575705945</c:v>
                </c:pt>
                <c:pt idx="137">
                  <c:v>1.0266238836178434</c:v>
                </c:pt>
                <c:pt idx="138">
                  <c:v>1.0282863363842241</c:v>
                </c:pt>
                <c:pt idx="139">
                  <c:v>1.024970818273272</c:v>
                </c:pt>
                <c:pt idx="140">
                  <c:v>1.0263651416589847</c:v>
                </c:pt>
                <c:pt idx="141">
                  <c:v>1.0248096254076398</c:v>
                </c:pt>
                <c:pt idx="142">
                  <c:v>1.0203850290402159</c:v>
                </c:pt>
                <c:pt idx="143">
                  <c:v>1.0270902922130574</c:v>
                </c:pt>
                <c:pt idx="144">
                  <c:v>1.0259501822664978</c:v>
                </c:pt>
                <c:pt idx="145">
                  <c:v>1.025484183340718</c:v>
                </c:pt>
                <c:pt idx="146">
                  <c:v>1.0253243876693809</c:v>
                </c:pt>
                <c:pt idx="147">
                  <c:v>1.0275571111986521</c:v>
                </c:pt>
                <c:pt idx="148">
                  <c:v>1.02600066531723</c:v>
                </c:pt>
                <c:pt idx="149">
                  <c:v>1.0229923410886277</c:v>
                </c:pt>
                <c:pt idx="150">
                  <c:v>1.0253243876693809</c:v>
                </c:pt>
                <c:pt idx="151">
                  <c:v>1.023923929989786</c:v>
                </c:pt>
                <c:pt idx="152">
                  <c:v>1.0241800167730055</c:v>
                </c:pt>
                <c:pt idx="153">
                  <c:v>1.0255829433099182</c:v>
                </c:pt>
                <c:pt idx="154">
                  <c:v>1.0202428707518472</c:v>
                </c:pt>
                <c:pt idx="155">
                  <c:v>1.0221027841129326</c:v>
                </c:pt>
                <c:pt idx="156">
                  <c:v>1.0239692407183134</c:v>
                </c:pt>
                <c:pt idx="157">
                  <c:v>1.0230351916339331</c:v>
                </c:pt>
                <c:pt idx="158">
                  <c:v>1.0253243876693809</c:v>
                </c:pt>
                <c:pt idx="159">
                  <c:v>1.0251148888085475</c:v>
                </c:pt>
                <c:pt idx="160">
                  <c:v>1.0232467891921897</c:v>
                </c:pt>
                <c:pt idx="161">
                  <c:v>1.0220623851224016</c:v>
                </c:pt>
                <c:pt idx="162">
                  <c:v>1.0215980177029094</c:v>
                </c:pt>
                <c:pt idx="163">
                  <c:v>1.0188522022153679</c:v>
                </c:pt>
                <c:pt idx="164">
                  <c:v>1.0235020106195218</c:v>
                </c:pt>
                <c:pt idx="165">
                  <c:v>1.022568783038714</c:v>
                </c:pt>
                <c:pt idx="166">
                  <c:v>1.0246945312270499</c:v>
                </c:pt>
                <c:pt idx="167">
                  <c:v>1.021248518125514</c:v>
                </c:pt>
                <c:pt idx="168">
                  <c:v>1.0212101657971671</c:v>
                </c:pt>
                <c:pt idx="169">
                  <c:v>1.0228657043720375</c:v>
                </c:pt>
                <c:pt idx="170">
                  <c:v>1.0216765743923859</c:v>
                </c:pt>
                <c:pt idx="171">
                  <c:v>1.0231215641765341</c:v>
                </c:pt>
                <c:pt idx="172">
                  <c:v>1.0249049371564378</c:v>
                </c:pt>
                <c:pt idx="173">
                  <c:v>1.0253734049510221</c:v>
                </c:pt>
                <c:pt idx="174">
                  <c:v>1.0244836695277921</c:v>
                </c:pt>
                <c:pt idx="175">
                  <c:v>1.0232903669943474</c:v>
                </c:pt>
                <c:pt idx="176">
                  <c:v>1.0230782654135211</c:v>
                </c:pt>
                <c:pt idx="177">
                  <c:v>1.0239692407183134</c:v>
                </c:pt>
                <c:pt idx="178">
                  <c:v>1.0246002076376222</c:v>
                </c:pt>
                <c:pt idx="179">
                  <c:v>1.0239692407183134</c:v>
                </c:pt>
                <c:pt idx="180">
                  <c:v>1.0267285519020928</c:v>
                </c:pt>
                <c:pt idx="181">
                  <c:v>1.02579202960614</c:v>
                </c:pt>
                <c:pt idx="182">
                  <c:v>1.0244368826550678</c:v>
                </c:pt>
                <c:pt idx="183">
                  <c:v>1.0274593015624438</c:v>
                </c:pt>
                <c:pt idx="184">
                  <c:v>1.0193486209297824</c:v>
                </c:pt>
                <c:pt idx="185">
                  <c:v>1.0226106234767749</c:v>
                </c:pt>
                <c:pt idx="186">
                  <c:v>1.0251634130453631</c:v>
                </c:pt>
                <c:pt idx="187">
                  <c:v>1.0219300079339158</c:v>
                </c:pt>
                <c:pt idx="188">
                  <c:v>1.0215980177029094</c:v>
                </c:pt>
                <c:pt idx="189">
                  <c:v>1.0235020106195218</c:v>
                </c:pt>
                <c:pt idx="190">
                  <c:v>1.0255334352184338</c:v>
                </c:pt>
                <c:pt idx="191">
                  <c:v>1.023923929989786</c:v>
                </c:pt>
                <c:pt idx="192">
                  <c:v>1.0273506399461041</c:v>
                </c:pt>
                <c:pt idx="193">
                  <c:v>1.0252756243334213</c:v>
                </c:pt>
                <c:pt idx="194">
                  <c:v>1.0280802462457281</c:v>
                </c:pt>
                <c:pt idx="195">
                  <c:v>1.0248571575705945</c:v>
                </c:pt>
                <c:pt idx="196">
                  <c:v>1.0266760820130252</c:v>
                </c:pt>
                <c:pt idx="197">
                  <c:v>1.027143723949776</c:v>
                </c:pt>
                <c:pt idx="198">
                  <c:v>1.0276117784511458</c:v>
                </c:pt>
                <c:pt idx="199">
                  <c:v>1.0257420329286406</c:v>
                </c:pt>
                <c:pt idx="200">
                  <c:v>1.0282299581409498</c:v>
                </c:pt>
                <c:pt idx="201">
                  <c:v>1.02579202960614</c:v>
                </c:pt>
                <c:pt idx="202">
                  <c:v>1.0268834098473081</c:v>
                </c:pt>
                <c:pt idx="203">
                  <c:v>1.0274048295499318</c:v>
                </c:pt>
                <c:pt idx="204">
                  <c:v>1.0278182818828518</c:v>
                </c:pt>
                <c:pt idx="205">
                  <c:v>1.0275571111986521</c:v>
                </c:pt>
                <c:pt idx="206">
                  <c:v>1.0266760820130252</c:v>
                </c:pt>
                <c:pt idx="207">
                  <c:v>1.027296730560139</c:v>
                </c:pt>
                <c:pt idx="208">
                  <c:v>1.0315092429303887</c:v>
                </c:pt>
                <c:pt idx="209">
                  <c:v>1.0289600377355679</c:v>
                </c:pt>
                <c:pt idx="210">
                  <c:v>1.0268834098473081</c:v>
                </c:pt>
                <c:pt idx="211">
                  <c:v>1.0268834098473081</c:v>
                </c:pt>
                <c:pt idx="212">
                  <c:v>1.0240886373991138</c:v>
                </c:pt>
                <c:pt idx="213">
                  <c:v>1.0226967527103561</c:v>
                </c:pt>
                <c:pt idx="214">
                  <c:v>1.0292236859971156</c:v>
                </c:pt>
                <c:pt idx="215">
                  <c:v>1.0254351856927586</c:v>
                </c:pt>
                <c:pt idx="216">
                  <c:v>1.0310395308652787</c:v>
                </c:pt>
                <c:pt idx="217">
                  <c:v>1.0254351856927586</c:v>
                </c:pt>
                <c:pt idx="218">
                  <c:v>1.0275571111986521</c:v>
                </c:pt>
                <c:pt idx="219">
                  <c:v>1.0293691829374283</c:v>
                </c:pt>
                <c:pt idx="220">
                  <c:v>1.0256922947166838</c:v>
                </c:pt>
                <c:pt idx="221">
                  <c:v>1.0305702342907661</c:v>
                </c:pt>
                <c:pt idx="222">
                  <c:v>1.026313957580248</c:v>
                </c:pt>
                <c:pt idx="223">
                  <c:v>1.0240433010040049</c:v>
                </c:pt>
                <c:pt idx="224">
                  <c:v>1.0301013524724445</c:v>
                </c:pt>
                <c:pt idx="225">
                  <c:v>1.0240433010040049</c:v>
                </c:pt>
                <c:pt idx="226">
                  <c:v>1.0301013524724445</c:v>
                </c:pt>
                <c:pt idx="227">
                  <c:v>1.0286971882397471</c:v>
                </c:pt>
                <c:pt idx="228">
                  <c:v>1.0264165908617218</c:v>
                </c:pt>
                <c:pt idx="229">
                  <c:v>1.027143723949776</c:v>
                </c:pt>
                <c:pt idx="230">
                  <c:v>1.0282863363842241</c:v>
                </c:pt>
                <c:pt idx="231">
                  <c:v>1.0264683072539798</c:v>
                </c:pt>
                <c:pt idx="232">
                  <c:v>1.0290184246385625</c:v>
                </c:pt>
                <c:pt idx="233">
                  <c:v>1.0209208769053224</c:v>
                </c:pt>
                <c:pt idx="234">
                  <c:v>1.0255334352184338</c:v>
                </c:pt>
                <c:pt idx="235">
                  <c:v>1.0246472468718015</c:v>
                </c:pt>
                <c:pt idx="236">
                  <c:v>1.0262600841075107</c:v>
                </c:pt>
                <c:pt idx="237">
                  <c:v>1.0262600841075107</c:v>
                </c:pt>
                <c:pt idx="238">
                  <c:v>1.0211340563765448</c:v>
                </c:pt>
                <c:pt idx="239">
                  <c:v>1.0276667302949172</c:v>
                </c:pt>
                <c:pt idx="240">
                  <c:v>1.0253734049510221</c:v>
                </c:pt>
                <c:pt idx="241">
                  <c:v>1.0256327096198794</c:v>
                </c:pt>
                <c:pt idx="242">
                  <c:v>1.0260514111045003</c:v>
                </c:pt>
                <c:pt idx="243">
                  <c:v>1.0255829433099182</c:v>
                </c:pt>
                <c:pt idx="244">
                  <c:v>1.0233341721666196</c:v>
                </c:pt>
                <c:pt idx="245">
                  <c:v>1.0246472468718015</c:v>
                </c:pt>
                <c:pt idx="246">
                  <c:v>1.0238030539849314</c:v>
                </c:pt>
                <c:pt idx="247">
                  <c:v>1.023758008931098</c:v>
                </c:pt>
                <c:pt idx="248">
                  <c:v>1.0274593015624438</c:v>
                </c:pt>
                <c:pt idx="249">
                  <c:v>1.0272514237010457</c:v>
                </c:pt>
                <c:pt idx="250">
                  <c:v>1.0235463199148898</c:v>
                </c:pt>
                <c:pt idx="251">
                  <c:v>1.0272514237010457</c:v>
                </c:pt>
                <c:pt idx="252">
                  <c:v>1.0260514111045003</c:v>
                </c:pt>
                <c:pt idx="253">
                  <c:v>1.0188842535102958</c:v>
                </c:pt>
                <c:pt idx="254">
                  <c:v>1.0255829433099182</c:v>
                </c:pt>
                <c:pt idx="255">
                  <c:v>1.02070723817133</c:v>
                </c:pt>
                <c:pt idx="256">
                  <c:v>1.0276667302949172</c:v>
                </c:pt>
                <c:pt idx="257">
                  <c:v>1.0267812954089608</c:v>
                </c:pt>
                <c:pt idx="258">
                  <c:v>1.0281364423600372</c:v>
                </c:pt>
                <c:pt idx="259">
                  <c:v>1.0274593015624438</c:v>
                </c:pt>
                <c:pt idx="260">
                  <c:v>1.0249049371564378</c:v>
                </c:pt>
                <c:pt idx="261">
                  <c:v>1.0290771159094718</c:v>
                </c:pt>
                <c:pt idx="262">
                  <c:v>1.0286065706521139</c:v>
                </c:pt>
                <c:pt idx="263">
                  <c:v>1.0248571575705945</c:v>
                </c:pt>
                <c:pt idx="264">
                  <c:v>1.0262600841075107</c:v>
                </c:pt>
                <c:pt idx="265">
                  <c:v>1.0244368826550678</c:v>
                </c:pt>
                <c:pt idx="266">
                  <c:v>1.0290771159094718</c:v>
                </c:pt>
                <c:pt idx="267">
                  <c:v>1.0255829433099182</c:v>
                </c:pt>
                <c:pt idx="268">
                  <c:v>1.0290184246385625</c:v>
                </c:pt>
                <c:pt idx="269">
                  <c:v>1.0308997732160299</c:v>
                </c:pt>
                <c:pt idx="270">
                  <c:v>1.0285491280640446</c:v>
                </c:pt>
                <c:pt idx="271">
                  <c:v>1.028343007942762</c:v>
                </c:pt>
                <c:pt idx="272">
                  <c:v>1.022568783038714</c:v>
                </c:pt>
                <c:pt idx="273">
                  <c:v>1.0267285519020928</c:v>
                </c:pt>
                <c:pt idx="274">
                  <c:v>1.0279294298545218</c:v>
                </c:pt>
                <c:pt idx="275">
                  <c:v>1.0274048295499318</c:v>
                </c:pt>
                <c:pt idx="276">
                  <c:v>1.0250185933653404</c:v>
                </c:pt>
                <c:pt idx="277">
                  <c:v>1.0276117784511458</c:v>
                </c:pt>
                <c:pt idx="278">
                  <c:v>1.0290184246385625</c:v>
                </c:pt>
                <c:pt idx="279">
                  <c:v>1.027296730560139</c:v>
                </c:pt>
                <c:pt idx="280">
                  <c:v>1.0242979713309723</c:v>
                </c:pt>
                <c:pt idx="281">
                  <c:v>1.0286971882397471</c:v>
                </c:pt>
                <c:pt idx="282">
                  <c:v>1.0298368248741832</c:v>
                </c:pt>
                <c:pt idx="283">
                  <c:v>1.0317115255629639</c:v>
                </c:pt>
                <c:pt idx="284">
                  <c:v>1.0319793712224667</c:v>
                </c:pt>
                <c:pt idx="285">
                  <c:v>1.0315092429303887</c:v>
                </c:pt>
                <c:pt idx="286">
                  <c:v>1.0319793712224667</c:v>
                </c:pt>
                <c:pt idx="287">
                  <c:v>1.027708280965957</c:v>
                </c:pt>
                <c:pt idx="288">
                  <c:v>1.0333225105294432</c:v>
                </c:pt>
                <c:pt idx="289">
                  <c:v>1.0333225105294432</c:v>
                </c:pt>
                <c:pt idx="290">
                  <c:v>1.0305079694834771</c:v>
                </c:pt>
                <c:pt idx="291">
                  <c:v>1.0329843787221678</c:v>
                </c:pt>
                <c:pt idx="292">
                  <c:v>1.0283785776348999</c:v>
                </c:pt>
                <c:pt idx="293">
                  <c:v>1.0327842393168662</c:v>
                </c:pt>
                <c:pt idx="294">
                  <c:v>1.0317115255629639</c:v>
                </c:pt>
                <c:pt idx="295">
                  <c:v>1.0293101665360622</c:v>
                </c:pt>
                <c:pt idx="296">
                  <c:v>1.0286971882397471</c:v>
                </c:pt>
                <c:pt idx="297">
                  <c:v>1.024715295701691</c:v>
                </c:pt>
                <c:pt idx="298">
                  <c:v>1.0295730974479222</c:v>
                </c:pt>
                <c:pt idx="299">
                  <c:v>1.0323157715222875</c:v>
                </c:pt>
                <c:pt idx="300">
                  <c:v>1.0323157715222875</c:v>
                </c:pt>
                <c:pt idx="301">
                  <c:v>1.0327164479390938</c:v>
                </c:pt>
                <c:pt idx="302">
                  <c:v>1.0318477170209099</c:v>
                </c:pt>
                <c:pt idx="303">
                  <c:v>1.0327842393168662</c:v>
                </c:pt>
                <c:pt idx="304">
                  <c:v>1.0291062784623348</c:v>
                </c:pt>
                <c:pt idx="305">
                  <c:v>1.0269842542491814</c:v>
                </c:pt>
                <c:pt idx="306">
                  <c:v>1.0334528465167578</c:v>
                </c:pt>
                <c:pt idx="307">
                  <c:v>1.0315814521852538</c:v>
                </c:pt>
                <c:pt idx="308">
                  <c:v>1.0327842393168662</c:v>
                </c:pt>
                <c:pt idx="309">
                  <c:v>1.0327164479390938</c:v>
                </c:pt>
                <c:pt idx="310">
                  <c:v>1.0315814521852538</c:v>
                </c:pt>
                <c:pt idx="311">
                  <c:v>1.0302433941168665</c:v>
                </c:pt>
                <c:pt idx="312">
                  <c:v>1.0327842393168662</c:v>
                </c:pt>
                <c:pt idx="313">
                  <c:v>1.0341206121717974</c:v>
                </c:pt>
                <c:pt idx="314">
                  <c:v>1.0313159902594873</c:v>
                </c:pt>
                <c:pt idx="315">
                  <c:v>1.0289900779726198</c:v>
                </c:pt>
                <c:pt idx="316">
                  <c:v>1.0356504131911375</c:v>
                </c:pt>
                <c:pt idx="317">
                  <c:v>1.0317174164889857</c:v>
                </c:pt>
                <c:pt idx="318">
                  <c:v>1.0341206121717974</c:v>
                </c:pt>
                <c:pt idx="319">
                  <c:v>1.03278072426838</c:v>
                </c:pt>
                <c:pt idx="320">
                  <c:v>1.0318523955225196</c:v>
                </c:pt>
                <c:pt idx="321">
                  <c:v>1.0351086777309764</c:v>
                </c:pt>
                <c:pt idx="322">
                  <c:v>1.0336410510274772</c:v>
                </c:pt>
                <c:pt idx="323">
                  <c:v>1.0313252911617756</c:v>
                </c:pt>
                <c:pt idx="324">
                  <c:v>1.0329791173884098</c:v>
                </c:pt>
                <c:pt idx="325">
                  <c:v>1.0330470907260851</c:v>
                </c:pt>
                <c:pt idx="326">
                  <c:v>1.0326490053901438</c:v>
                </c:pt>
                <c:pt idx="327">
                  <c:v>1.0341762702099762</c:v>
                </c:pt>
                <c:pt idx="328">
                  <c:v>1.0375612996945867</c:v>
                </c:pt>
                <c:pt idx="329">
                  <c:v>1.0331770897011121</c:v>
                </c:pt>
                <c:pt idx="330">
                  <c:v>1.0326466859741128</c:v>
                </c:pt>
                <c:pt idx="331">
                  <c:v>1.0348390307495017</c:v>
                </c:pt>
                <c:pt idx="332">
                  <c:v>1.0372883581266938</c:v>
                </c:pt>
                <c:pt idx="333">
                  <c:v>1.0373674209939581</c:v>
                </c:pt>
                <c:pt idx="334">
                  <c:v>1.0347665272464004</c:v>
                </c:pt>
                <c:pt idx="335">
                  <c:v>1.0376748810660179</c:v>
                </c:pt>
                <c:pt idx="336">
                  <c:v>1.0373674209939581</c:v>
                </c:pt>
                <c:pt idx="337">
                  <c:v>1.0380285297933929</c:v>
                </c:pt>
                <c:pt idx="338">
                  <c:v>1.038221585707503</c:v>
                </c:pt>
                <c:pt idx="339">
                  <c:v>1.0381404710413986</c:v>
                </c:pt>
                <c:pt idx="340">
                  <c:v>1.0322503824910081</c:v>
                </c:pt>
                <c:pt idx="341">
                  <c:v>1.0368223592009134</c:v>
                </c:pt>
                <c:pt idx="342">
                  <c:v>1.0379478233985477</c:v>
                </c:pt>
                <c:pt idx="343">
                  <c:v>1.0325801782999537</c:v>
                </c:pt>
                <c:pt idx="344">
                  <c:v>1.0338381985005436</c:v>
                </c:pt>
                <c:pt idx="345">
                  <c:v>1.036280557680306</c:v>
                </c:pt>
                <c:pt idx="346">
                  <c:v>1.0386064699671764</c:v>
                </c:pt>
                <c:pt idx="347">
                  <c:v>1.0376748810660179</c:v>
                </c:pt>
                <c:pt idx="348">
                  <c:v>1.0372096993238995</c:v>
                </c:pt>
                <c:pt idx="349">
                  <c:v>1.0346943938424007</c:v>
                </c:pt>
                <c:pt idx="350">
                  <c:v>1.0360862785311595</c:v>
                </c:pt>
                <c:pt idx="351">
                  <c:v>1.0390728785623957</c:v>
                </c:pt>
                <c:pt idx="352">
                  <c:v>1.0341054184469689</c:v>
                </c:pt>
                <c:pt idx="353">
                  <c:v>1.0400069276467847</c:v>
                </c:pt>
                <c:pt idx="354">
                  <c:v>1.0388810509793518</c:v>
                </c:pt>
                <c:pt idx="355">
                  <c:v>1.0379478233985477</c:v>
                </c:pt>
                <c:pt idx="356">
                  <c:v>1.0355009643885764</c:v>
                </c:pt>
                <c:pt idx="357">
                  <c:v>1.0376748810660179</c:v>
                </c:pt>
                <c:pt idx="358">
                  <c:v>1.0359669633143518</c:v>
                </c:pt>
                <c:pt idx="359">
                  <c:v>1.0346943938424007</c:v>
                </c:pt>
                <c:pt idx="360">
                  <c:v>1.0356964832126216</c:v>
                </c:pt>
                <c:pt idx="361">
                  <c:v>1.0370944807089999</c:v>
                </c:pt>
                <c:pt idx="362">
                  <c:v>1.0337106802345988</c:v>
                </c:pt>
                <c:pt idx="363">
                  <c:v>1.0349119072080515</c:v>
                </c:pt>
                <c:pt idx="364">
                  <c:v>1.0325819089839701</c:v>
                </c:pt>
                <c:pt idx="365">
                  <c:v>1.0328482601476319</c:v>
                </c:pt>
                <c:pt idx="366">
                  <c:v>1.0303844013583325</c:v>
                </c:pt>
                <c:pt idx="367">
                  <c:v>1.0299192196162175</c:v>
                </c:pt>
                <c:pt idx="368">
                  <c:v>1.0342474866542253</c:v>
                </c:pt>
                <c:pt idx="369">
                  <c:v>1.0333833741650624</c:v>
                </c:pt>
                <c:pt idx="370">
                  <c:v>1.0348390307495017</c:v>
                </c:pt>
                <c:pt idx="371">
                  <c:v>1.0353050296752841</c:v>
                </c:pt>
                <c:pt idx="372">
                  <c:v>1.03231635684889</c:v>
                </c:pt>
                <c:pt idx="373">
                  <c:v>1.0376411837930073</c:v>
                </c:pt>
                <c:pt idx="374">
                  <c:v>1.0355009643885764</c:v>
                </c:pt>
                <c:pt idx="375">
                  <c:v>1.0367054873548858</c:v>
                </c:pt>
                <c:pt idx="376">
                  <c:v>1.0346422691357644</c:v>
                </c:pt>
                <c:pt idx="377">
                  <c:v>1.0329791173884098</c:v>
                </c:pt>
                <c:pt idx="378">
                  <c:v>1.03231635684889</c:v>
                </c:pt>
                <c:pt idx="379">
                  <c:v>1.0351086777309764</c:v>
                </c:pt>
                <c:pt idx="380">
                  <c:v>1.0289324245668046</c:v>
                </c:pt>
                <c:pt idx="381">
                  <c:v>1.0333833741650624</c:v>
                </c:pt>
                <c:pt idx="382">
                  <c:v>1.0326490053901438</c:v>
                </c:pt>
                <c:pt idx="383">
                  <c:v>1.0313159902594873</c:v>
                </c:pt>
                <c:pt idx="384">
                  <c:v>1.0339786796272432</c:v>
                </c:pt>
                <c:pt idx="385">
                  <c:v>1.0278035883646579</c:v>
                </c:pt>
                <c:pt idx="386">
                  <c:v>1.0327164479390938</c:v>
                </c:pt>
                <c:pt idx="387">
                  <c:v>1.0321830064643627</c:v>
                </c:pt>
                <c:pt idx="388">
                  <c:v>1.0381096515875894</c:v>
                </c:pt>
                <c:pt idx="389">
                  <c:v>1.0329161440662704</c:v>
                </c:pt>
                <c:pt idx="390">
                  <c:v>1.0333142590734092</c:v>
                </c:pt>
                <c:pt idx="391">
                  <c:v>1.0333142590734092</c:v>
                </c:pt>
                <c:pt idx="392">
                  <c:v>1.0344450882224618</c:v>
                </c:pt>
                <c:pt idx="393">
                  <c:v>1.0330470907260851</c:v>
                </c:pt>
                <c:pt idx="394">
                  <c:v>1.0315169175596732</c:v>
                </c:pt>
                <c:pt idx="395">
                  <c:v>1.0307252500711017</c:v>
                </c:pt>
                <c:pt idx="396">
                  <c:v>1.0293955758340059</c:v>
                </c:pt>
                <c:pt idx="397">
                  <c:v>1.0324493250806777</c:v>
                </c:pt>
                <c:pt idx="398">
                  <c:v>1.0327164479390938</c:v>
                </c:pt>
                <c:pt idx="399">
                  <c:v>1.0308499913337101</c:v>
                </c:pt>
                <c:pt idx="400">
                  <c:v>1.02852611664625</c:v>
                </c:pt>
                <c:pt idx="401">
                  <c:v>1.0340494630697481</c:v>
                </c:pt>
                <c:pt idx="402">
                  <c:v>1.0303230931032719</c:v>
                </c:pt>
                <c:pt idx="403">
                  <c:v>1.0340494630697481</c:v>
                </c:pt>
                <c:pt idx="404">
                  <c:v>1.0313159902594873</c:v>
                </c:pt>
                <c:pt idx="405">
                  <c:v>1.0315169175596732</c:v>
                </c:pt>
                <c:pt idx="406">
                  <c:v>1.0331840898758449</c:v>
                </c:pt>
                <c:pt idx="407">
                  <c:v>1.0310513275842998</c:v>
                </c:pt>
                <c:pt idx="408">
                  <c:v>1.0296570041985909</c:v>
                </c:pt>
                <c:pt idx="409">
                  <c:v>1.0340494630697481</c:v>
                </c:pt>
                <c:pt idx="410">
                  <c:v>1.0262123766385585</c:v>
                </c:pt>
                <c:pt idx="411">
                  <c:v>1.0306482246044459</c:v>
                </c:pt>
                <c:pt idx="412">
                  <c:v>1.0330470907260851</c:v>
                </c:pt>
                <c:pt idx="413">
                  <c:v>1.0324493250806777</c:v>
                </c:pt>
                <c:pt idx="414">
                  <c:v>1.0264177632591693</c:v>
                </c:pt>
                <c:pt idx="415">
                  <c:v>1.0262123766385585</c:v>
                </c:pt>
                <c:pt idx="416">
                  <c:v>1.0308499913337101</c:v>
                </c:pt>
                <c:pt idx="417">
                  <c:v>1.0347147167530171</c:v>
                </c:pt>
                <c:pt idx="418">
                  <c:v>1.0340494630697481</c:v>
                </c:pt>
                <c:pt idx="419">
                  <c:v>1.0308499913337101</c:v>
                </c:pt>
                <c:pt idx="420">
                  <c:v>1.0324493250806777</c:v>
                </c:pt>
                <c:pt idx="421">
                  <c:v>1.0324493250806777</c:v>
                </c:pt>
                <c:pt idx="422">
                  <c:v>1.0323826701722549</c:v>
                </c:pt>
                <c:pt idx="423">
                  <c:v>1.0314527142060301</c:v>
                </c:pt>
                <c:pt idx="424">
                  <c:v>1.0315169175596732</c:v>
                </c:pt>
                <c:pt idx="425">
                  <c:v>1.0333142590734092</c:v>
                </c:pt>
                <c:pt idx="426">
                  <c:v>1.0299192196162175</c:v>
                </c:pt>
                <c:pt idx="427">
                  <c:v>1.0319829164854586</c:v>
                </c:pt>
                <c:pt idx="428">
                  <c:v>1.0296570041985909</c:v>
                </c:pt>
                <c:pt idx="429">
                  <c:v>1.0308499913337101</c:v>
                </c:pt>
                <c:pt idx="430">
                  <c:v>1.0313159902594873</c:v>
                </c:pt>
                <c:pt idx="431">
                  <c:v>1.0321830064643627</c:v>
                </c:pt>
                <c:pt idx="432">
                  <c:v>1.0303844013583325</c:v>
                </c:pt>
                <c:pt idx="433">
                  <c:v>1.0287294869293198</c:v>
                </c:pt>
                <c:pt idx="434">
                  <c:v>1.035182358689767</c:v>
                </c:pt>
                <c:pt idx="435">
                  <c:v>1.0314527142060301</c:v>
                </c:pt>
                <c:pt idx="436">
                  <c:v>1.0333142590734092</c:v>
                </c:pt>
                <c:pt idx="437">
                  <c:v>1.0323826701722549</c:v>
                </c:pt>
                <c:pt idx="438">
                  <c:v>1.0300608295172788</c:v>
                </c:pt>
                <c:pt idx="439">
                  <c:v>1.0347147167530171</c:v>
                </c:pt>
                <c:pt idx="440">
                  <c:v>1.0307874605227643</c:v>
                </c:pt>
                <c:pt idx="441">
                  <c:v>1.0335822329709519</c:v>
                </c:pt>
                <c:pt idx="442">
                  <c:v>1.0333142590734092</c:v>
                </c:pt>
                <c:pt idx="443">
                  <c:v>1.0343734407741239</c:v>
                </c:pt>
                <c:pt idx="444">
                  <c:v>1.0343734407741239</c:v>
                </c:pt>
                <c:pt idx="445">
                  <c:v>1.0328482601476319</c:v>
                </c:pt>
                <c:pt idx="446">
                  <c:v>1.0303230931032719</c:v>
                </c:pt>
                <c:pt idx="447">
                  <c:v>1.0326490053901438</c:v>
                </c:pt>
                <c:pt idx="448">
                  <c:v>1.03231635684889</c:v>
                </c:pt>
                <c:pt idx="449">
                  <c:v>1.0348390307495017</c:v>
                </c:pt>
                <c:pt idx="450">
                  <c:v>1.032117134759865</c:v>
                </c:pt>
                <c:pt idx="451">
                  <c:v>1.0347147167530171</c:v>
                </c:pt>
                <c:pt idx="452">
                  <c:v>1.0288750660063097</c:v>
                </c:pt>
                <c:pt idx="453">
                  <c:v>1.0351086777309764</c:v>
                </c:pt>
                <c:pt idx="454">
                  <c:v>1.0335126807014618</c:v>
                </c:pt>
                <c:pt idx="455">
                  <c:v>1.0355754967165693</c:v>
                </c:pt>
                <c:pt idx="456">
                  <c:v>1.0362382572560898</c:v>
                </c:pt>
                <c:pt idx="457">
                  <c:v>1.0302620988038977</c:v>
                </c:pt>
                <c:pt idx="458">
                  <c:v>1.0374468910480676</c:v>
                </c:pt>
                <c:pt idx="459">
                  <c:v>1.0330470907260851</c:v>
                </c:pt>
                <c:pt idx="460">
                  <c:v>1.0343734407741239</c:v>
                </c:pt>
                <c:pt idx="461">
                  <c:v>1.0346422691357644</c:v>
                </c:pt>
                <c:pt idx="462">
                  <c:v>1.0337106802345988</c:v>
                </c:pt>
                <c:pt idx="463">
                  <c:v>1.0349119072080515</c:v>
                </c:pt>
                <c:pt idx="464">
                  <c:v>1.0344450882224618</c:v>
                </c:pt>
                <c:pt idx="465">
                  <c:v>1.0325819089839701</c:v>
                </c:pt>
                <c:pt idx="466">
                  <c:v>1.0343734407741239</c:v>
                </c:pt>
                <c:pt idx="467">
                  <c:v>1.0348390307495017</c:v>
                </c:pt>
                <c:pt idx="468">
                  <c:v>1.0357714382705019</c:v>
                </c:pt>
                <c:pt idx="469">
                  <c:v>1.0319174884301399</c:v>
                </c:pt>
                <c:pt idx="470">
                  <c:v>1.0329791173884098</c:v>
                </c:pt>
                <c:pt idx="471">
                  <c:v>1.0353791373068473</c:v>
                </c:pt>
                <c:pt idx="472">
                  <c:v>1.0367054873548858</c:v>
                </c:pt>
                <c:pt idx="473">
                  <c:v>1.0348390307495017</c:v>
                </c:pt>
                <c:pt idx="474">
                  <c:v>1.0353050296752841</c:v>
                </c:pt>
                <c:pt idx="475">
                  <c:v>1.0339082590320054</c:v>
                </c:pt>
                <c:pt idx="476">
                  <c:v>1.0335126807014618</c:v>
                </c:pt>
                <c:pt idx="477">
                  <c:v>1.0297398764489938</c:v>
                </c:pt>
                <c:pt idx="478">
                  <c:v>1.0329791173884098</c:v>
                </c:pt>
                <c:pt idx="479">
                  <c:v>1.0316527673403719</c:v>
                </c:pt>
                <c:pt idx="480">
                  <c:v>1.03231635684889</c:v>
                </c:pt>
                <c:pt idx="481">
                  <c:v>1.0330470907260851</c:v>
                </c:pt>
                <c:pt idx="482">
                  <c:v>1.0290771159094718</c:v>
                </c:pt>
                <c:pt idx="483">
                  <c:v>1.0367054873548858</c:v>
                </c:pt>
                <c:pt idx="484">
                  <c:v>1.0343734407741239</c:v>
                </c:pt>
                <c:pt idx="485">
                  <c:v>1.0333142590734092</c:v>
                </c:pt>
                <c:pt idx="486">
                  <c:v>1.0355754967165693</c:v>
                </c:pt>
                <c:pt idx="487">
                  <c:v>1.0320516001191438</c:v>
                </c:pt>
                <c:pt idx="488">
                  <c:v>1.0346422691357644</c:v>
                </c:pt>
                <c:pt idx="489">
                  <c:v>1.0341762702099762</c:v>
                </c:pt>
                <c:pt idx="490">
                  <c:v>1.0318523955225196</c:v>
                </c:pt>
                <c:pt idx="491">
                  <c:v>1.0349119072080515</c:v>
                </c:pt>
                <c:pt idx="492">
                  <c:v>1.0302620988038977</c:v>
                </c:pt>
                <c:pt idx="493">
                  <c:v>1.0316527673403719</c:v>
                </c:pt>
                <c:pt idx="494">
                  <c:v>1.0344450882224618</c:v>
                </c:pt>
                <c:pt idx="495">
                  <c:v>1.0311257015544821</c:v>
                </c:pt>
                <c:pt idx="496">
                  <c:v>1.0323826701722549</c:v>
                </c:pt>
                <c:pt idx="497">
                  <c:v>1.0339082590320054</c:v>
                </c:pt>
                <c:pt idx="498">
                  <c:v>1.0323826701722549</c:v>
                </c:pt>
                <c:pt idx="499">
                  <c:v>1.0327135337582205</c:v>
                </c:pt>
                <c:pt idx="500">
                  <c:v>1.0315884488519371</c:v>
                </c:pt>
                <c:pt idx="501">
                  <c:v>1.0334434848078982</c:v>
                </c:pt>
                <c:pt idx="502">
                  <c:v>1.0332454984924837</c:v>
                </c:pt>
                <c:pt idx="503">
                  <c:v>1.0292787380080599</c:v>
                </c:pt>
                <c:pt idx="504">
                  <c:v>1.0329791173884098</c:v>
                </c:pt>
                <c:pt idx="505">
                  <c:v>1.0300005969831831</c:v>
                </c:pt>
                <c:pt idx="506">
                  <c:v>1.0343021598269178</c:v>
                </c:pt>
                <c:pt idx="507">
                  <c:v>1.0350353744131953</c:v>
                </c:pt>
                <c:pt idx="508">
                  <c:v>1.0333746425576404</c:v>
                </c:pt>
                <c:pt idx="509">
                  <c:v>1.0353050296752841</c:v>
                </c:pt>
                <c:pt idx="510">
                  <c:v>1.0343734407741239</c:v>
                </c:pt>
                <c:pt idx="511">
                  <c:v>1.0343734407741239</c:v>
                </c:pt>
                <c:pt idx="512">
                  <c:v>1.0284135264009577</c:v>
                </c:pt>
                <c:pt idx="513">
                  <c:v>1.0339082590320054</c:v>
                </c:pt>
                <c:pt idx="514">
                  <c:v>1.0348390307495017</c:v>
                </c:pt>
                <c:pt idx="515">
                  <c:v>1.0367054873548858</c:v>
                </c:pt>
                <c:pt idx="516">
                  <c:v>1.0315884488519371</c:v>
                </c:pt>
                <c:pt idx="517">
                  <c:v>1.0341762702099762</c:v>
                </c:pt>
                <c:pt idx="518">
                  <c:v>1.0344450882224618</c:v>
                </c:pt>
                <c:pt idx="519">
                  <c:v>1.0367054873548858</c:v>
                </c:pt>
                <c:pt idx="520">
                  <c:v>1.0292787380080599</c:v>
                </c:pt>
                <c:pt idx="521">
                  <c:v>1.0339082590320054</c:v>
                </c:pt>
                <c:pt idx="522">
                  <c:v>1.0290195954732586</c:v>
                </c:pt>
                <c:pt idx="523">
                  <c:v>1.0348390307495017</c:v>
                </c:pt>
                <c:pt idx="524">
                  <c:v>1.0329791173884098</c:v>
                </c:pt>
                <c:pt idx="525">
                  <c:v>1.0357714382705019</c:v>
                </c:pt>
                <c:pt idx="526">
                  <c:v>1.032515156062042</c:v>
                </c:pt>
                <c:pt idx="527">
                  <c:v>1.0306633575227038</c:v>
                </c:pt>
                <c:pt idx="528">
                  <c:v>1.0353050296752841</c:v>
                </c:pt>
                <c:pt idx="529">
                  <c:v>1.0359669633143518</c:v>
                </c:pt>
                <c:pt idx="530">
                  <c:v>1.0355009643885764</c:v>
                </c:pt>
                <c:pt idx="531">
                  <c:v>1.0353050296752841</c:v>
                </c:pt>
                <c:pt idx="532">
                  <c:v>1.0311257015544821</c:v>
                </c:pt>
                <c:pt idx="533">
                  <c:v>1.0311257015544821</c:v>
                </c:pt>
                <c:pt idx="534">
                  <c:v>1.0353050296752841</c:v>
                </c:pt>
                <c:pt idx="535">
                  <c:v>1.032515156062042</c:v>
                </c:pt>
                <c:pt idx="536">
                  <c:v>1.0311257015544821</c:v>
                </c:pt>
                <c:pt idx="537">
                  <c:v>1.0278977227131472</c:v>
                </c:pt>
                <c:pt idx="538">
                  <c:v>1.0353050296752841</c:v>
                </c:pt>
                <c:pt idx="539">
                  <c:v>1.0366280721137848</c:v>
                </c:pt>
                <c:pt idx="540">
                  <c:v>1.0315244584928427</c:v>
                </c:pt>
                <c:pt idx="541">
                  <c:v>1.0338381985005436</c:v>
                </c:pt>
                <c:pt idx="542">
                  <c:v>1.0341054184469689</c:v>
                </c:pt>
                <c:pt idx="543">
                  <c:v>1.0343734407741239</c:v>
                </c:pt>
                <c:pt idx="544">
                  <c:v>1.0359669633143518</c:v>
                </c:pt>
                <c:pt idx="545">
                  <c:v>1.0333746425576404</c:v>
                </c:pt>
                <c:pt idx="546">
                  <c:v>1.0332454984924837</c:v>
                </c:pt>
                <c:pt idx="547">
                  <c:v>1.0343734407741239</c:v>
                </c:pt>
                <c:pt idx="548">
                  <c:v>1.0353050296752841</c:v>
                </c:pt>
                <c:pt idx="549">
                  <c:v>1.0334434848078982</c:v>
                </c:pt>
                <c:pt idx="550">
                  <c:v>1.0302014160543456</c:v>
                </c:pt>
                <c:pt idx="551">
                  <c:v>1.0369001908951618</c:v>
                </c:pt>
                <c:pt idx="552">
                  <c:v>1.0348390307495017</c:v>
                </c:pt>
                <c:pt idx="553">
                  <c:v>1.0361620731880041</c:v>
                </c:pt>
                <c:pt idx="554">
                  <c:v>1.0324487439929884</c:v>
                </c:pt>
                <c:pt idx="555">
                  <c:v>1.0359669633143518</c:v>
                </c:pt>
                <c:pt idx="556">
                  <c:v>1.0358915874834156</c:v>
                </c:pt>
                <c:pt idx="557">
                  <c:v>1.0366280721137848</c:v>
                </c:pt>
                <c:pt idx="558">
                  <c:v>1.0353050296752841</c:v>
                </c:pt>
                <c:pt idx="559">
                  <c:v>1.0353050296752841</c:v>
                </c:pt>
                <c:pt idx="560">
                  <c:v>1.0343734407741239</c:v>
                </c:pt>
                <c:pt idx="561">
                  <c:v>1.0345701926710802</c:v>
                </c:pt>
                <c:pt idx="562">
                  <c:v>1.0327135337582205</c:v>
                </c:pt>
                <c:pt idx="563">
                  <c:v>1.0343734407741239</c:v>
                </c:pt>
                <c:pt idx="564">
                  <c:v>1.0334434848078982</c:v>
                </c:pt>
                <c:pt idx="565">
                  <c:v>1.0320516001191438</c:v>
                </c:pt>
                <c:pt idx="566">
                  <c:v>1.0348390307495017</c:v>
                </c:pt>
                <c:pt idx="567">
                  <c:v>1.0343734407741239</c:v>
                </c:pt>
                <c:pt idx="568">
                  <c:v>1.0341762702099762</c:v>
                </c:pt>
                <c:pt idx="569">
                  <c:v>1.0352313014705115</c:v>
                </c:pt>
                <c:pt idx="570">
                  <c:v>1.0343734407741239</c:v>
                </c:pt>
                <c:pt idx="571">
                  <c:v>1.0343734407741239</c:v>
                </c:pt>
                <c:pt idx="572">
                  <c:v>1.0290195954732586</c:v>
                </c:pt>
                <c:pt idx="573">
                  <c:v>1.0348390307495017</c:v>
                </c:pt>
                <c:pt idx="574">
                  <c:v>1.0362382572560898</c:v>
                </c:pt>
                <c:pt idx="575">
                  <c:v>1.0343734407741239</c:v>
                </c:pt>
                <c:pt idx="576">
                  <c:v>1.0329791173884098</c:v>
                </c:pt>
                <c:pt idx="577">
                  <c:v>1.0322503824910081</c:v>
                </c:pt>
                <c:pt idx="578">
                  <c:v>1.0319215317313215</c:v>
                </c:pt>
                <c:pt idx="579">
                  <c:v>1.0349624458398234</c:v>
                </c:pt>
                <c:pt idx="580">
                  <c:v>1.0347665272464004</c:v>
                </c:pt>
                <c:pt idx="581">
                  <c:v>1.0339082590320054</c:v>
                </c:pt>
                <c:pt idx="582">
                  <c:v>1.0315884488519371</c:v>
                </c:pt>
                <c:pt idx="583">
                  <c:v>1.0370944807089999</c:v>
                </c:pt>
                <c:pt idx="584">
                  <c:v>1.0329114912904396</c:v>
                </c:pt>
                <c:pt idx="585">
                  <c:v>1.0354268132593056</c:v>
                </c:pt>
                <c:pt idx="586">
                  <c:v>1.0366280721137848</c:v>
                </c:pt>
                <c:pt idx="587">
                  <c:v>1.0326466859741128</c:v>
                </c:pt>
                <c:pt idx="588">
                  <c:v>1.0347665272464004</c:v>
                </c:pt>
                <c:pt idx="589">
                  <c:v>1.0343021598269178</c:v>
                </c:pt>
                <c:pt idx="590">
                  <c:v>1.0376748810660179</c:v>
                </c:pt>
                <c:pt idx="591">
                  <c:v>1.0323826701722549</c:v>
                </c:pt>
                <c:pt idx="592">
                  <c:v>1.0350353744131953</c:v>
                </c:pt>
                <c:pt idx="593">
                  <c:v>1.0355009643885764</c:v>
                </c:pt>
                <c:pt idx="594">
                  <c:v>1.0379478233985477</c:v>
                </c:pt>
                <c:pt idx="595">
                  <c:v>1.0360862785311595</c:v>
                </c:pt>
                <c:pt idx="596">
                  <c:v>1.0341054184469689</c:v>
                </c:pt>
                <c:pt idx="597">
                  <c:v>1.0364333719095729</c:v>
                </c:pt>
                <c:pt idx="598">
                  <c:v>1.0374818244727664</c:v>
                </c:pt>
                <c:pt idx="599">
                  <c:v>1.0353050296752841</c:v>
                </c:pt>
                <c:pt idx="600">
                  <c:v>1.0356964832126216</c:v>
                </c:pt>
                <c:pt idx="601">
                  <c:v>1.0372883581266938</c:v>
                </c:pt>
                <c:pt idx="602">
                  <c:v>1.0341054184469689</c:v>
                </c:pt>
                <c:pt idx="603">
                  <c:v>1.0372883581266938</c:v>
                </c:pt>
                <c:pt idx="604">
                  <c:v>1.0349624458398234</c:v>
                </c:pt>
                <c:pt idx="605">
                  <c:v>1.0344984845134535</c:v>
                </c:pt>
                <c:pt idx="606">
                  <c:v>1.0356964832126216</c:v>
                </c:pt>
                <c:pt idx="607">
                  <c:v>1.0359669633143518</c:v>
                </c:pt>
                <c:pt idx="608">
                  <c:v>1.0350353744131953</c:v>
                </c:pt>
                <c:pt idx="609">
                  <c:v>1.0348898891438321</c:v>
                </c:pt>
                <c:pt idx="610">
                  <c:v>1.0333746425576404</c:v>
                </c:pt>
                <c:pt idx="611">
                  <c:v>1.0374818244727664</c:v>
                </c:pt>
                <c:pt idx="612">
                  <c:v>1.0314607937580378</c:v>
                </c:pt>
                <c:pt idx="613">
                  <c:v>1.0361620731880041</c:v>
                </c:pt>
                <c:pt idx="614">
                  <c:v>1.0341054184469689</c:v>
                </c:pt>
                <c:pt idx="615">
                  <c:v>1.0376748810660179</c:v>
                </c:pt>
                <c:pt idx="616">
                  <c:v>1.0363567692255404</c:v>
                </c:pt>
                <c:pt idx="617">
                  <c:v>1.0356964832126216</c:v>
                </c:pt>
                <c:pt idx="618">
                  <c:v>1.0361620731880041</c:v>
                </c:pt>
                <c:pt idx="619">
                  <c:v>1.0372883581266938</c:v>
                </c:pt>
                <c:pt idx="620">
                  <c:v>1.036744925099792</c:v>
                </c:pt>
                <c:pt idx="621">
                  <c:v>1.0363567692255404</c:v>
                </c:pt>
                <c:pt idx="622">
                  <c:v>1.0349624458398234</c:v>
                </c:pt>
                <c:pt idx="623">
                  <c:v>1.0381404710413986</c:v>
                </c:pt>
                <c:pt idx="624">
                  <c:v>1.0386064699671764</c:v>
                </c:pt>
                <c:pt idx="625">
                  <c:v>1.0376748810660179</c:v>
                </c:pt>
                <c:pt idx="626">
                  <c:v>1.0368223592009134</c:v>
                </c:pt>
                <c:pt idx="627">
                  <c:v>1.0372096993238995</c:v>
                </c:pt>
                <c:pt idx="628">
                  <c:v>1.0379478233985477</c:v>
                </c:pt>
                <c:pt idx="629">
                  <c:v>1.0349624458398234</c:v>
                </c:pt>
                <c:pt idx="630">
                  <c:v>1.0325801782999537</c:v>
                </c:pt>
                <c:pt idx="631">
                  <c:v>1.0354268132593056</c:v>
                </c:pt>
                <c:pt idx="632">
                  <c:v>1.0372096993238995</c:v>
                </c:pt>
                <c:pt idx="633">
                  <c:v>1.0374818244727664</c:v>
                </c:pt>
                <c:pt idx="634">
                  <c:v>1.0370162344973859</c:v>
                </c:pt>
                <c:pt idx="635">
                  <c:v>1.0370162344973859</c:v>
                </c:pt>
                <c:pt idx="636">
                  <c:v>1.0343021598269178</c:v>
                </c:pt>
                <c:pt idx="637">
                  <c:v>1.036744925099792</c:v>
                </c:pt>
                <c:pt idx="638">
                  <c:v>1.0374818244727664</c:v>
                </c:pt>
                <c:pt idx="639">
                  <c:v>1.0376748810660179</c:v>
                </c:pt>
                <c:pt idx="640">
                  <c:v>1.035816596353935</c:v>
                </c:pt>
                <c:pt idx="641">
                  <c:v>1.0343021598269178</c:v>
                </c:pt>
                <c:pt idx="642">
                  <c:v>1.0331090300058978</c:v>
                </c:pt>
                <c:pt idx="643">
                  <c:v>1.0392642998628498</c:v>
                </c:pt>
                <c:pt idx="644">
                  <c:v>1.0333746425576404</c:v>
                </c:pt>
                <c:pt idx="645">
                  <c:v>1.0356219111116718</c:v>
                </c:pt>
                <c:pt idx="646">
                  <c:v>1.036280557680306</c:v>
                </c:pt>
                <c:pt idx="647">
                  <c:v>1.036280557680306</c:v>
                </c:pt>
                <c:pt idx="648">
                  <c:v>1.0392642998628498</c:v>
                </c:pt>
                <c:pt idx="649">
                  <c:v>1.0376748810660179</c:v>
                </c:pt>
                <c:pt idx="650">
                  <c:v>1.0344271418463833</c:v>
                </c:pt>
                <c:pt idx="651">
                  <c:v>1.0390976194448278</c:v>
                </c:pt>
                <c:pt idx="652">
                  <c:v>1.0384430360886345</c:v>
                </c:pt>
                <c:pt idx="653">
                  <c:v>1.0348898891438321</c:v>
                </c:pt>
                <c:pt idx="654">
                  <c:v>1.0382516054318527</c:v>
                </c:pt>
                <c:pt idx="655">
                  <c:v>1.0357419869875024</c:v>
                </c:pt>
                <c:pt idx="656">
                  <c:v>1.035816596353935</c:v>
                </c:pt>
                <c:pt idx="657">
                  <c:v>1.0311365783558331</c:v>
                </c:pt>
                <c:pt idx="658">
                  <c:v>1.0353530404110383</c:v>
                </c:pt>
                <c:pt idx="659">
                  <c:v>1.0370162344973859</c:v>
                </c:pt>
                <c:pt idx="660">
                  <c:v>1.0335028563462401</c:v>
                </c:pt>
                <c:pt idx="661">
                  <c:v>1.035816596353935</c:v>
                </c:pt>
                <c:pt idx="662">
                  <c:v>1.0294215104317197</c:v>
                </c:pt>
                <c:pt idx="663">
                  <c:v>1.036280557680306</c:v>
                </c:pt>
                <c:pt idx="664">
                  <c:v>1.0365510527552708</c:v>
                </c:pt>
                <c:pt idx="665">
                  <c:v>1.0319215317313215</c:v>
                </c:pt>
                <c:pt idx="666">
                  <c:v>1.0348898891438321</c:v>
                </c:pt>
                <c:pt idx="667">
                  <c:v>1.0346226277102768</c:v>
                </c:pt>
                <c:pt idx="668">
                  <c:v>1.0333061512459658</c:v>
                </c:pt>
                <c:pt idx="669">
                  <c:v>1.0372096993238995</c:v>
                </c:pt>
                <c:pt idx="670">
                  <c:v>1.0349624458398234</c:v>
                </c:pt>
                <c:pt idx="671">
                  <c:v>1.0375954028214276</c:v>
                </c:pt>
                <c:pt idx="672">
                  <c:v>1.0366678855521598</c:v>
                </c:pt>
                <c:pt idx="673">
                  <c:v>1.03211944032667</c:v>
                </c:pt>
                <c:pt idx="674">
                  <c:v>1.0351579497853083</c:v>
                </c:pt>
                <c:pt idx="675">
                  <c:v>1.035816596353935</c:v>
                </c:pt>
                <c:pt idx="676">
                  <c:v>1.0344271418463833</c:v>
                </c:pt>
                <c:pt idx="677">
                  <c:v>1.0353530404110383</c:v>
                </c:pt>
                <c:pt idx="678">
                  <c:v>1.0311991630050408</c:v>
                </c:pt>
                <c:pt idx="679">
                  <c:v>1.0346943938424007</c:v>
                </c:pt>
                <c:pt idx="680">
                  <c:v>1.0328442097776072</c:v>
                </c:pt>
                <c:pt idx="681">
                  <c:v>1.0353530404110383</c:v>
                </c:pt>
                <c:pt idx="682">
                  <c:v>1.0353530404110383</c:v>
                </c:pt>
                <c:pt idx="683">
                  <c:v>1.0353530404110383</c:v>
                </c:pt>
                <c:pt idx="684">
                  <c:v>1.036010870306723</c:v>
                </c:pt>
                <c:pt idx="685">
                  <c:v>1.0348898891438321</c:v>
                </c:pt>
                <c:pt idx="686">
                  <c:v>1.0366678855521598</c:v>
                </c:pt>
                <c:pt idx="687">
                  <c:v>1.036280557680306</c:v>
                </c:pt>
                <c:pt idx="688">
                  <c:v>1.0380597702409142</c:v>
                </c:pt>
                <c:pt idx="689">
                  <c:v>1.0339647978145894</c:v>
                </c:pt>
                <c:pt idx="690">
                  <c:v>1.0353530404110383</c:v>
                </c:pt>
                <c:pt idx="691">
                  <c:v>1.0346943938424007</c:v>
                </c:pt>
                <c:pt idx="692">
                  <c:v>1.0339647978145894</c:v>
                </c:pt>
                <c:pt idx="693">
                  <c:v>1.0356219111116718</c:v>
                </c:pt>
                <c:pt idx="694">
                  <c:v>1.035816596353935</c:v>
                </c:pt>
                <c:pt idx="695">
                  <c:v>1.0333061512459658</c:v>
                </c:pt>
                <c:pt idx="696">
                  <c:v>1.0347665272464004</c:v>
                </c:pt>
                <c:pt idx="697">
                  <c:v>1.0294215104317197</c:v>
                </c:pt>
                <c:pt idx="698">
                  <c:v>1.0326466859741128</c:v>
                </c:pt>
                <c:pt idx="699">
                  <c:v>1.0344271418463833</c:v>
                </c:pt>
                <c:pt idx="700">
                  <c:v>1.0315244584928427</c:v>
                </c:pt>
                <c:pt idx="701">
                  <c:v>1.0324487439929884</c:v>
                </c:pt>
                <c:pt idx="702">
                  <c:v>1.0338381985005436</c:v>
                </c:pt>
                <c:pt idx="703">
                  <c:v>1.0347665272464004</c:v>
                </c:pt>
                <c:pt idx="704">
                  <c:v>1.035816596353935</c:v>
                </c:pt>
                <c:pt idx="705">
                  <c:v>1.0340349285705581</c:v>
                </c:pt>
                <c:pt idx="706">
                  <c:v>1.036280557680306</c:v>
                </c:pt>
                <c:pt idx="707">
                  <c:v>1.0365510527552708</c:v>
                </c:pt>
                <c:pt idx="708">
                  <c:v>1.036744925099792</c:v>
                </c:pt>
                <c:pt idx="709">
                  <c:v>1.0340349285705581</c:v>
                </c:pt>
                <c:pt idx="710">
                  <c:v>1.0355477190395088</c:v>
                </c:pt>
                <c:pt idx="711">
                  <c:v>1.036280557680306</c:v>
                </c:pt>
                <c:pt idx="712">
                  <c:v>1.0346943938424007</c:v>
                </c:pt>
                <c:pt idx="713">
                  <c:v>1.036010870306723</c:v>
                </c:pt>
                <c:pt idx="714">
                  <c:v>1.0340349285705581</c:v>
                </c:pt>
                <c:pt idx="715">
                  <c:v>1.0355477190395088</c:v>
                </c:pt>
                <c:pt idx="716">
                  <c:v>1.0331090300058978</c:v>
                </c:pt>
                <c:pt idx="717">
                  <c:v>1.0302804792380167</c:v>
                </c:pt>
                <c:pt idx="718">
                  <c:v>1.0369383875759794</c:v>
                </c:pt>
                <c:pt idx="719">
                  <c:v>1.0348898891438321</c:v>
                </c:pt>
                <c:pt idx="720">
                  <c:v>1.0365510527552708</c:v>
                </c:pt>
                <c:pt idx="721">
                  <c:v>1.036744925099792</c:v>
                </c:pt>
                <c:pt idx="722">
                  <c:v>1.0328442097776072</c:v>
                </c:pt>
                <c:pt idx="723">
                  <c:v>1.0364744262496133</c:v>
                </c:pt>
                <c:pt idx="724">
                  <c:v>1.0346943938424007</c:v>
                </c:pt>
                <c:pt idx="725">
                  <c:v>1.032316932021764</c:v>
                </c:pt>
                <c:pt idx="726">
                  <c:v>1.0344984845134535</c:v>
                </c:pt>
                <c:pt idx="727">
                  <c:v>1.0312620664594718</c:v>
                </c:pt>
                <c:pt idx="728">
                  <c:v>1.0372883581266938</c:v>
                </c:pt>
                <c:pt idx="729">
                  <c:v>1.0310629188874958</c:v>
                </c:pt>
                <c:pt idx="730">
                  <c:v>1.0333746425576404</c:v>
                </c:pt>
                <c:pt idx="731">
                  <c:v>1.0354268132593056</c:v>
                </c:pt>
                <c:pt idx="732">
                  <c:v>1.0340349285705581</c:v>
                </c:pt>
                <c:pt idx="733">
                  <c:v>1.0359669633143518</c:v>
                </c:pt>
                <c:pt idx="734">
                  <c:v>1.0345701926710802</c:v>
                </c:pt>
                <c:pt idx="735">
                  <c:v>1.0336410510274772</c:v>
                </c:pt>
                <c:pt idx="736">
                  <c:v>1.0346943938424007</c:v>
                </c:pt>
                <c:pt idx="737">
                  <c:v>1.0345701926710802</c:v>
                </c:pt>
                <c:pt idx="738">
                  <c:v>1.0311257015544821</c:v>
                </c:pt>
                <c:pt idx="739">
                  <c:v>1.0348390307495017</c:v>
                </c:pt>
                <c:pt idx="740">
                  <c:v>1.02876122441881</c:v>
                </c:pt>
                <c:pt idx="741">
                  <c:v>1.0338381985005436</c:v>
                </c:pt>
                <c:pt idx="742">
                  <c:v>1.0365510527552708</c:v>
                </c:pt>
                <c:pt idx="743">
                  <c:v>1.0354268132593056</c:v>
                </c:pt>
                <c:pt idx="744">
                  <c:v>1.0349624458398234</c:v>
                </c:pt>
                <c:pt idx="745">
                  <c:v>1.0324487439929884</c:v>
                </c:pt>
                <c:pt idx="746">
                  <c:v>1.0327135337582205</c:v>
                </c:pt>
                <c:pt idx="747">
                  <c:v>1.0327135337582205</c:v>
                </c:pt>
                <c:pt idx="748">
                  <c:v>1.0336410510274772</c:v>
                </c:pt>
                <c:pt idx="749">
                  <c:v>1.0327135337582205</c:v>
                </c:pt>
                <c:pt idx="750">
                  <c:v>1.0358915874834156</c:v>
                </c:pt>
                <c:pt idx="751">
                  <c:v>1.0341054184469689</c:v>
                </c:pt>
                <c:pt idx="752">
                  <c:v>1.0306633575227038</c:v>
                </c:pt>
                <c:pt idx="753">
                  <c:v>1.0304018100880639</c:v>
                </c:pt>
                <c:pt idx="754">
                  <c:v>1.0329791173884098</c:v>
                </c:pt>
                <c:pt idx="755">
                  <c:v>1.0343734407741239</c:v>
                </c:pt>
                <c:pt idx="756">
                  <c:v>1.0356964832126216</c:v>
                </c:pt>
                <c:pt idx="757">
                  <c:v>1.0338381985005436</c:v>
                </c:pt>
                <c:pt idx="758">
                  <c:v>1.0343734407741239</c:v>
                </c:pt>
                <c:pt idx="759">
                  <c:v>1.0336410510274772</c:v>
                </c:pt>
                <c:pt idx="760">
                  <c:v>1.0339082590320054</c:v>
                </c:pt>
                <c:pt idx="761">
                  <c:v>1.0278977227131472</c:v>
                </c:pt>
                <c:pt idx="762">
                  <c:v>1.0345701926710802</c:v>
                </c:pt>
                <c:pt idx="763">
                  <c:v>1.0352313014705115</c:v>
                </c:pt>
                <c:pt idx="764">
                  <c:v>1.032515156062042</c:v>
                </c:pt>
                <c:pt idx="765">
                  <c:v>1.0343021598269178</c:v>
                </c:pt>
                <c:pt idx="766">
                  <c:v>1.0345701926710802</c:v>
                </c:pt>
                <c:pt idx="767">
                  <c:v>1.0334434848078982</c:v>
                </c:pt>
                <c:pt idx="768">
                  <c:v>1.0329791173884098</c:v>
                </c:pt>
                <c:pt idx="769">
                  <c:v>1.0334434848078982</c:v>
                </c:pt>
                <c:pt idx="770">
                  <c:v>1.0345701926710802</c:v>
                </c:pt>
                <c:pt idx="771">
                  <c:v>1.0311257015544821</c:v>
                </c:pt>
                <c:pt idx="772">
                  <c:v>1.0316527673403719</c:v>
                </c:pt>
                <c:pt idx="773">
                  <c:v>1.0317174164889857</c:v>
                </c:pt>
                <c:pt idx="774">
                  <c:v>1.0315884488519371</c:v>
                </c:pt>
                <c:pt idx="775">
                  <c:v>1.0330470907260851</c:v>
                </c:pt>
                <c:pt idx="776">
                  <c:v>1.0332454984924837</c:v>
                </c:pt>
                <c:pt idx="777">
                  <c:v>1.0316527673403719</c:v>
                </c:pt>
                <c:pt idx="778">
                  <c:v>1.0348390307495017</c:v>
                </c:pt>
                <c:pt idx="779">
                  <c:v>1.0307874605227643</c:v>
                </c:pt>
                <c:pt idx="780">
                  <c:v>1.0323826701722549</c:v>
                </c:pt>
                <c:pt idx="781">
                  <c:v>1.0317174164889857</c:v>
                </c:pt>
                <c:pt idx="782">
                  <c:v>1.0297993515064421</c:v>
                </c:pt>
                <c:pt idx="783">
                  <c:v>1.0310513275842998</c:v>
                </c:pt>
                <c:pt idx="784">
                  <c:v>1.0296570041985909</c:v>
                </c:pt>
                <c:pt idx="785">
                  <c:v>1.0312522347468744</c:v>
                </c:pt>
                <c:pt idx="786">
                  <c:v>1.0281552394952587</c:v>
                </c:pt>
                <c:pt idx="787">
                  <c:v>1.0335126807014618</c:v>
                </c:pt>
                <c:pt idx="788">
                  <c:v>1.0339786796272432</c:v>
                </c:pt>
                <c:pt idx="789">
                  <c:v>1.0305243854601656</c:v>
                </c:pt>
                <c:pt idx="790">
                  <c:v>1.0337806676686319</c:v>
                </c:pt>
                <c:pt idx="791">
                  <c:v>1.0339082590320054</c:v>
                </c:pt>
                <c:pt idx="792">
                  <c:v>1.0312522347468744</c:v>
                </c:pt>
                <c:pt idx="793">
                  <c:v>1.0339786796272432</c:v>
                </c:pt>
                <c:pt idx="794">
                  <c:v>1.0339786796272432</c:v>
                </c:pt>
                <c:pt idx="795">
                  <c:v>1.0263668912323178</c:v>
                </c:pt>
                <c:pt idx="796">
                  <c:v>1.0307252500711017</c:v>
                </c:pt>
                <c:pt idx="797">
                  <c:v>1.0335126807014618</c:v>
                </c:pt>
                <c:pt idx="798">
                  <c:v>1.0315169175596732</c:v>
                </c:pt>
                <c:pt idx="799">
                  <c:v>1.0344450882224618</c:v>
                </c:pt>
                <c:pt idx="800">
                  <c:v>1.0328482601476319</c:v>
                </c:pt>
                <c:pt idx="801">
                  <c:v>1.0296570041985909</c:v>
                </c:pt>
                <c:pt idx="802">
                  <c:v>1.0321830064643627</c:v>
                </c:pt>
                <c:pt idx="803">
                  <c:v>1.0319829164854586</c:v>
                </c:pt>
                <c:pt idx="804">
                  <c:v>1.0328482601476319</c:v>
                </c:pt>
                <c:pt idx="805">
                  <c:v>1.0303844013583325</c:v>
                </c:pt>
                <c:pt idx="806">
                  <c:v>1.0312522347468744</c:v>
                </c:pt>
                <c:pt idx="807">
                  <c:v>1.0300608295172788</c:v>
                </c:pt>
                <c:pt idx="808">
                  <c:v>1.0333142590734092</c:v>
                </c:pt>
                <c:pt idx="809">
                  <c:v>1.0331154139853631</c:v>
                </c:pt>
                <c:pt idx="810">
                  <c:v>1.0335822329709519</c:v>
                </c:pt>
                <c:pt idx="811">
                  <c:v>1.0321830064643627</c:v>
                </c:pt>
                <c:pt idx="812">
                  <c:v>1.0339786796272432</c:v>
                </c:pt>
                <c:pt idx="813">
                  <c:v>1.0344450882224618</c:v>
                </c:pt>
                <c:pt idx="814">
                  <c:v>1.0321830064643627</c:v>
                </c:pt>
                <c:pt idx="815">
                  <c:v>1.0293370074746619</c:v>
                </c:pt>
                <c:pt idx="816">
                  <c:v>1.0335822329709519</c:v>
                </c:pt>
                <c:pt idx="817">
                  <c:v>1.0275453917692068</c:v>
                </c:pt>
                <c:pt idx="818">
                  <c:v>1.0324493250806777</c:v>
                </c:pt>
                <c:pt idx="819">
                  <c:v>1.0319829164854586</c:v>
                </c:pt>
                <c:pt idx="820">
                  <c:v>1.0317174164889857</c:v>
                </c:pt>
                <c:pt idx="821">
                  <c:v>1.0301822256786661</c:v>
                </c:pt>
                <c:pt idx="822">
                  <c:v>1.0310513275842998</c:v>
                </c:pt>
                <c:pt idx="823">
                  <c:v>1.0282106454524758</c:v>
                </c:pt>
                <c:pt idx="824">
                  <c:v>1.0289900779726198</c:v>
                </c:pt>
                <c:pt idx="825">
                  <c:v>1.0301213716180739</c:v>
                </c:pt>
                <c:pt idx="826">
                  <c:v>1.0303844013583325</c:v>
                </c:pt>
                <c:pt idx="827">
                  <c:v>1.0292514539611719</c:v>
                </c:pt>
                <c:pt idx="828">
                  <c:v>1.0259566248182361</c:v>
                </c:pt>
                <c:pt idx="829">
                  <c:v>1.0333833741650624</c:v>
                </c:pt>
                <c:pt idx="830">
                  <c:v>1.0280625607033569</c:v>
                </c:pt>
                <c:pt idx="831">
                  <c:v>1.0327164479390938</c:v>
                </c:pt>
                <c:pt idx="832">
                  <c:v>1.0319829164854586</c:v>
                </c:pt>
                <c:pt idx="833">
                  <c:v>1.0305861458421852</c:v>
                </c:pt>
                <c:pt idx="834">
                  <c:v>1.0327164479390938</c:v>
                </c:pt>
                <c:pt idx="835">
                  <c:v>1.0322492178402978</c:v>
                </c:pt>
                <c:pt idx="836">
                  <c:v>1.0320486822840498</c:v>
                </c:pt>
                <c:pt idx="837">
                  <c:v>1.0264688964836493</c:v>
                </c:pt>
                <c:pt idx="838">
                  <c:v>1.0303844013583325</c:v>
                </c:pt>
                <c:pt idx="839">
                  <c:v>1.0297765751312775</c:v>
                </c:pt>
                <c:pt idx="840">
                  <c:v>1.0297166357032874</c:v>
                </c:pt>
                <c:pt idx="841">
                  <c:v>1.0327164479390938</c:v>
                </c:pt>
                <c:pt idx="842">
                  <c:v>1.0244144641782742</c:v>
                </c:pt>
                <c:pt idx="843">
                  <c:v>1.0300403275467278</c:v>
                </c:pt>
                <c:pt idx="844">
                  <c:v>1.0311782661524118</c:v>
                </c:pt>
                <c:pt idx="845">
                  <c:v>1.0273412443328798</c:v>
                </c:pt>
                <c:pt idx="846">
                  <c:v>1.0303844013583325</c:v>
                </c:pt>
                <c:pt idx="847">
                  <c:v>1.0322492178402978</c:v>
                </c:pt>
                <c:pt idx="848">
                  <c:v>1.0329843787221678</c:v>
                </c:pt>
                <c:pt idx="849">
                  <c:v>1.0282663356621118</c:v>
                </c:pt>
                <c:pt idx="850">
                  <c:v>1.0327164479390938</c:v>
                </c:pt>
                <c:pt idx="851">
                  <c:v>1.0297166357032874</c:v>
                </c:pt>
                <c:pt idx="852">
                  <c:v>1.0309128449853713</c:v>
                </c:pt>
                <c:pt idx="853">
                  <c:v>1.0322492178402978</c:v>
                </c:pt>
                <c:pt idx="854">
                  <c:v>1.0327164479390938</c:v>
                </c:pt>
                <c:pt idx="855">
                  <c:v>1.0273947950483016</c:v>
                </c:pt>
                <c:pt idx="856">
                  <c:v>1.0313800750841597</c:v>
                </c:pt>
                <c:pt idx="857">
                  <c:v>1.0302433941168665</c:v>
                </c:pt>
                <c:pt idx="858">
                  <c:v>1.0318477170209099</c:v>
                </c:pt>
                <c:pt idx="859">
                  <c:v>1.0322492178402978</c:v>
                </c:pt>
                <c:pt idx="860">
                  <c:v>1.0306482246044459</c:v>
                </c:pt>
                <c:pt idx="861">
                  <c:v>1.028582846761291</c:v>
                </c:pt>
                <c:pt idx="862">
                  <c:v>1.0308499913337101</c:v>
                </c:pt>
                <c:pt idx="863">
                  <c:v>1.0304460259997787</c:v>
                </c:pt>
                <c:pt idx="864">
                  <c:v>1.0307106242156621</c:v>
                </c:pt>
                <c:pt idx="865">
                  <c:v>1.0311782661524118</c:v>
                </c:pt>
                <c:pt idx="866">
                  <c:v>1.0320486822840498</c:v>
                </c:pt>
                <c:pt idx="867">
                  <c:v>1.027189743791318</c:v>
                </c:pt>
                <c:pt idx="868">
                  <c:v>1.0300403275467278</c:v>
                </c:pt>
                <c:pt idx="869">
                  <c:v>1.027448621668674</c:v>
                </c:pt>
                <c:pt idx="870">
                  <c:v>1.0295136184787779</c:v>
                </c:pt>
                <c:pt idx="871">
                  <c:v>1.030304879375554</c:v>
                </c:pt>
                <c:pt idx="872">
                  <c:v>1.0302433941168665</c:v>
                </c:pt>
                <c:pt idx="873">
                  <c:v>1.0325836702666813</c:v>
                </c:pt>
                <c:pt idx="874">
                  <c:v>1.0301013524724445</c:v>
                </c:pt>
                <c:pt idx="875">
                  <c:v>1.0302433941168665</c:v>
                </c:pt>
                <c:pt idx="876">
                  <c:v>1.0288441676102769</c:v>
                </c:pt>
                <c:pt idx="877">
                  <c:v>1.0293101665360622</c:v>
                </c:pt>
                <c:pt idx="878">
                  <c:v>1.0305079694834771</c:v>
                </c:pt>
                <c:pt idx="879">
                  <c:v>1.0282299581409498</c:v>
                </c:pt>
                <c:pt idx="880">
                  <c:v>1.0297765751312775</c:v>
                </c:pt>
                <c:pt idx="881">
                  <c:v>1.0299796174045515</c:v>
                </c:pt>
                <c:pt idx="882">
                  <c:v>1.0293691829374283</c:v>
                </c:pt>
                <c:pt idx="883">
                  <c:v>1.0311782661524118</c:v>
                </c:pt>
                <c:pt idx="884">
                  <c:v>1.0282299581409498</c:v>
                </c:pt>
                <c:pt idx="885">
                  <c:v>1.0281738709413417</c:v>
                </c:pt>
                <c:pt idx="886">
                  <c:v>1.0288441676102769</c:v>
                </c:pt>
                <c:pt idx="887">
                  <c:v>1.029048028503402</c:v>
                </c:pt>
                <c:pt idx="888">
                  <c:v>1.030304879375554</c:v>
                </c:pt>
                <c:pt idx="889">
                  <c:v>1.0307106242156621</c:v>
                </c:pt>
                <c:pt idx="890">
                  <c:v>1.0283785776348999</c:v>
                </c:pt>
                <c:pt idx="891">
                  <c:v>1.032114788448365</c:v>
                </c:pt>
                <c:pt idx="892">
                  <c:v>1.0318477170209099</c:v>
                </c:pt>
                <c:pt idx="893">
                  <c:v>1.0319133735977426</c:v>
                </c:pt>
                <c:pt idx="894">
                  <c:v>1.0305079694834771</c:v>
                </c:pt>
                <c:pt idx="895">
                  <c:v>1.0293691829374283</c:v>
                </c:pt>
                <c:pt idx="896">
                  <c:v>1.027708280965957</c:v>
                </c:pt>
                <c:pt idx="897">
                  <c:v>1.0300403275467278</c:v>
                </c:pt>
                <c:pt idx="898">
                  <c:v>1.0296328846778675</c:v>
                </c:pt>
                <c:pt idx="899">
                  <c:v>1.0293691829374283</c:v>
                </c:pt>
                <c:pt idx="900">
                  <c:v>1.0291648301764935</c:v>
                </c:pt>
                <c:pt idx="901">
                  <c:v>1.0300403275467278</c:v>
                </c:pt>
                <c:pt idx="902">
                  <c:v>1.032114788448365</c:v>
                </c:pt>
                <c:pt idx="903">
                  <c:v>1.0305702342907661</c:v>
                </c:pt>
                <c:pt idx="904">
                  <c:v>1.0307733471701317</c:v>
                </c:pt>
                <c:pt idx="905">
                  <c:v>1.027296730560139</c:v>
                </c:pt>
                <c:pt idx="906">
                  <c:v>1.0314444917794214</c:v>
                </c:pt>
                <c:pt idx="907">
                  <c:v>1.0307733471701317</c:v>
                </c:pt>
                <c:pt idx="908">
                  <c:v>1.0305079694834771</c:v>
                </c:pt>
                <c:pt idx="909">
                  <c:v>1.0307733471701317</c:v>
                </c:pt>
                <c:pt idx="910">
                  <c:v>1.027502726332048</c:v>
                </c:pt>
                <c:pt idx="911">
                  <c:v>1.0279687252578278</c:v>
                </c:pt>
                <c:pt idx="912">
                  <c:v>1.0293101665360622</c:v>
                </c:pt>
                <c:pt idx="913">
                  <c:v>1.0325836702666813</c:v>
                </c:pt>
                <c:pt idx="914">
                  <c:v>1.0299796174045515</c:v>
                </c:pt>
                <c:pt idx="915">
                  <c:v>1.0300403275467278</c:v>
                </c:pt>
                <c:pt idx="916">
                  <c:v>1.0320486822840498</c:v>
                </c:pt>
                <c:pt idx="917">
                  <c:v>1.0313800750841597</c:v>
                </c:pt>
                <c:pt idx="918">
                  <c:v>1.033921728335065</c:v>
                </c:pt>
                <c:pt idx="919">
                  <c:v>1.0305079694834771</c:v>
                </c:pt>
                <c:pt idx="920">
                  <c:v>1.0314444917794214</c:v>
                </c:pt>
                <c:pt idx="921">
                  <c:v>1.0295136184787779</c:v>
                </c:pt>
                <c:pt idx="922">
                  <c:v>1.0292514539611719</c:v>
                </c:pt>
                <c:pt idx="923">
                  <c:v>1.0314444917794214</c:v>
                </c:pt>
                <c:pt idx="924">
                  <c:v>1.0323826701722549</c:v>
                </c:pt>
                <c:pt idx="925">
                  <c:v>1.030976023984844</c:v>
                </c:pt>
                <c:pt idx="926">
                  <c:v>1.0332531211351825</c:v>
                </c:pt>
                <c:pt idx="927">
                  <c:v>1.0286398698671193</c:v>
                </c:pt>
                <c:pt idx="928">
                  <c:v>1.0298368248741832</c:v>
                </c:pt>
                <c:pt idx="929">
                  <c:v>1.0300403275467278</c:v>
                </c:pt>
                <c:pt idx="930">
                  <c:v>1.0282299581409498</c:v>
                </c:pt>
                <c:pt idx="931">
                  <c:v>1.0286971882397471</c:v>
                </c:pt>
                <c:pt idx="932">
                  <c:v>1.0307733471701317</c:v>
                </c:pt>
                <c:pt idx="933">
                  <c:v>1.0307733471701317</c:v>
                </c:pt>
                <c:pt idx="934">
                  <c:v>1.0311782661524118</c:v>
                </c:pt>
                <c:pt idx="935">
                  <c:v>1.0288441676102769</c:v>
                </c:pt>
                <c:pt idx="936">
                  <c:v>1.0307106242156621</c:v>
                </c:pt>
                <c:pt idx="937">
                  <c:v>1.0313800750841597</c:v>
                </c:pt>
                <c:pt idx="938">
                  <c:v>1.0283785776348999</c:v>
                </c:pt>
                <c:pt idx="939">
                  <c:v>1.032114788448365</c:v>
                </c:pt>
                <c:pt idx="940">
                  <c:v>1.027189743791318</c:v>
                </c:pt>
                <c:pt idx="941">
                  <c:v>1.0293691829374283</c:v>
                </c:pt>
                <c:pt idx="942">
                  <c:v>1.030976023984844</c:v>
                </c:pt>
                <c:pt idx="943">
                  <c:v>1.0269842542491814</c:v>
                </c:pt>
                <c:pt idx="944">
                  <c:v>1.0281738709413417</c:v>
                </c:pt>
                <c:pt idx="945">
                  <c:v>1.0307106242156621</c:v>
                </c:pt>
                <c:pt idx="946">
                  <c:v>1.0334528465167578</c:v>
                </c:pt>
                <c:pt idx="947">
                  <c:v>1.0329843787221678</c:v>
                </c:pt>
                <c:pt idx="948">
                  <c:v>1.0291648301764935</c:v>
                </c:pt>
                <c:pt idx="949">
                  <c:v>1.0305079694834771</c:v>
                </c:pt>
                <c:pt idx="950">
                  <c:v>1.0265202929228125</c:v>
                </c:pt>
                <c:pt idx="951">
                  <c:v>1.0314444917794214</c:v>
                </c:pt>
                <c:pt idx="952">
                  <c:v>1.0291648301764935</c:v>
                </c:pt>
                <c:pt idx="953">
                  <c:v>1.0240433010040049</c:v>
                </c:pt>
                <c:pt idx="954">
                  <c:v>1.0275571111986521</c:v>
                </c:pt>
                <c:pt idx="955">
                  <c:v>1.0268307316343617</c:v>
                </c:pt>
                <c:pt idx="956">
                  <c:v>1.0301013524724445</c:v>
                </c:pt>
                <c:pt idx="957">
                  <c:v>1.030366683922975</c:v>
                </c:pt>
                <c:pt idx="958">
                  <c:v>1.0240433010040049</c:v>
                </c:pt>
                <c:pt idx="959">
                  <c:v>1.030304879375554</c:v>
                </c:pt>
                <c:pt idx="960">
                  <c:v>1.030976023984844</c:v>
                </c:pt>
                <c:pt idx="961">
                  <c:v>1.0277631391553619</c:v>
                </c:pt>
                <c:pt idx="962">
                  <c:v>1.0317115255629639</c:v>
                </c:pt>
                <c:pt idx="963">
                  <c:v>1.0301013524724445</c:v>
                </c:pt>
                <c:pt idx="964">
                  <c:v>1.0308363959880908</c:v>
                </c:pt>
                <c:pt idx="965">
                  <c:v>1.0291648301764935</c:v>
                </c:pt>
                <c:pt idx="966">
                  <c:v>1.0294285055301498</c:v>
                </c:pt>
                <c:pt idx="967">
                  <c:v>1.0282299581409498</c:v>
                </c:pt>
                <c:pt idx="968">
                  <c:v>1.0315092429303887</c:v>
                </c:pt>
                <c:pt idx="969">
                  <c:v>1.0289600377355679</c:v>
                </c:pt>
                <c:pt idx="970">
                  <c:v>1.0296328846778675</c:v>
                </c:pt>
                <c:pt idx="971">
                  <c:v>1.031306524280172</c:v>
                </c:pt>
                <c:pt idx="972">
                  <c:v>1.0280243412974435</c:v>
                </c:pt>
                <c:pt idx="973">
                  <c:v>1.0296929825716339</c:v>
                </c:pt>
                <c:pt idx="974">
                  <c:v>1.024506856946902</c:v>
                </c:pt>
                <c:pt idx="975">
                  <c:v>1.0278182818828518</c:v>
                </c:pt>
                <c:pt idx="976">
                  <c:v>1.0298973873484614</c:v>
                </c:pt>
                <c:pt idx="977">
                  <c:v>1.0291648301764935</c:v>
                </c:pt>
                <c:pt idx="978">
                  <c:v>1.0296929825716339</c:v>
                </c:pt>
                <c:pt idx="979">
                  <c:v>1.0294285055301498</c:v>
                </c:pt>
                <c:pt idx="980">
                  <c:v>1.0264683072539798</c:v>
                </c:pt>
                <c:pt idx="981">
                  <c:v>1.0280802462457281</c:v>
                </c:pt>
                <c:pt idx="982">
                  <c:v>1.0310395308652787</c:v>
                </c:pt>
                <c:pt idx="983">
                  <c:v>1.028343007942762</c:v>
                </c:pt>
                <c:pt idx="984">
                  <c:v>1.0324499164798286</c:v>
                </c:pt>
                <c:pt idx="985">
                  <c:v>1.0280802462457281</c:v>
                </c:pt>
                <c:pt idx="986">
                  <c:v>1.0291648301764935</c:v>
                </c:pt>
                <c:pt idx="987">
                  <c:v>1.0250185933653404</c:v>
                </c:pt>
                <c:pt idx="988">
                  <c:v>1.0275571111986521</c:v>
                </c:pt>
                <c:pt idx="989">
                  <c:v>1.0292236859971156</c:v>
                </c:pt>
                <c:pt idx="990">
                  <c:v>1.0291648301764935</c:v>
                </c:pt>
                <c:pt idx="991">
                  <c:v>1.0280243412974435</c:v>
                </c:pt>
                <c:pt idx="992">
                  <c:v>1.0256922947166838</c:v>
                </c:pt>
                <c:pt idx="993">
                  <c:v>1.0286971882397471</c:v>
                </c:pt>
                <c:pt idx="994">
                  <c:v>1.0294285055301498</c:v>
                </c:pt>
                <c:pt idx="995">
                  <c:v>1.030304879375554</c:v>
                </c:pt>
                <c:pt idx="996">
                  <c:v>1.0317770695375301</c:v>
                </c:pt>
                <c:pt idx="997">
                  <c:v>1.0268834098473081</c:v>
                </c:pt>
                <c:pt idx="998">
                  <c:v>1.0264165908617218</c:v>
                </c:pt>
                <c:pt idx="999">
                  <c:v>1.0296929825716339</c:v>
                </c:pt>
                <c:pt idx="1000">
                  <c:v>1.0305702342907661</c:v>
                </c:pt>
                <c:pt idx="1001">
                  <c:v>1.0296328846778675</c:v>
                </c:pt>
                <c:pt idx="1002">
                  <c:v>1.0273506399461041</c:v>
                </c:pt>
                <c:pt idx="1003">
                  <c:v>1.0268834098473081</c:v>
                </c:pt>
                <c:pt idx="1004">
                  <c:v>1.0312422289884522</c:v>
                </c:pt>
                <c:pt idx="1005">
                  <c:v>1.0287548041788088</c:v>
                </c:pt>
                <c:pt idx="1006">
                  <c:v>1.0286971882397471</c:v>
                </c:pt>
                <c:pt idx="1007">
                  <c:v>1.0317115255629639</c:v>
                </c:pt>
                <c:pt idx="1008">
                  <c:v>1.0258999599168697</c:v>
                </c:pt>
                <c:pt idx="1009">
                  <c:v>1.0308363959880908</c:v>
                </c:pt>
                <c:pt idx="1010">
                  <c:v>1.0268834098473081</c:v>
                </c:pt>
                <c:pt idx="1011">
                  <c:v>1.0296328846778675</c:v>
                </c:pt>
                <c:pt idx="1012">
                  <c:v>1.0301013524724445</c:v>
                </c:pt>
                <c:pt idx="1013">
                  <c:v>1.024762338750459</c:v>
                </c:pt>
                <c:pt idx="1014">
                  <c:v>1.0305702342907661</c:v>
                </c:pt>
                <c:pt idx="1015">
                  <c:v>1.0282863363842241</c:v>
                </c:pt>
                <c:pt idx="1016">
                  <c:v>1.0294285055301498</c:v>
                </c:pt>
                <c:pt idx="1017">
                  <c:v>1.0301013524724445</c:v>
                </c:pt>
                <c:pt idx="1018">
                  <c:v>1.0317115255629639</c:v>
                </c:pt>
                <c:pt idx="1019">
                  <c:v>1.0315092429303887</c:v>
                </c:pt>
                <c:pt idx="1020">
                  <c:v>1.0296328846778675</c:v>
                </c:pt>
                <c:pt idx="1021">
                  <c:v>1.0314444917794214</c:v>
                </c:pt>
                <c:pt idx="1022">
                  <c:v>1.0310395308652787</c:v>
                </c:pt>
                <c:pt idx="1023">
                  <c:v>1.0315092429303887</c:v>
                </c:pt>
                <c:pt idx="1024">
                  <c:v>1.0310395308652787</c:v>
                </c:pt>
                <c:pt idx="1025">
                  <c:v>1.0293691829374283</c:v>
                </c:pt>
                <c:pt idx="1026">
                  <c:v>1.0301013524724445</c:v>
                </c:pt>
                <c:pt idx="1027">
                  <c:v>1.0286398698671193</c:v>
                </c:pt>
                <c:pt idx="1028">
                  <c:v>1.0311782661524118</c:v>
                </c:pt>
                <c:pt idx="1029">
                  <c:v>1.030976023984844</c:v>
                </c:pt>
                <c:pt idx="1030">
                  <c:v>1.0286971882397471</c:v>
                </c:pt>
                <c:pt idx="1031">
                  <c:v>1.0301013524724445</c:v>
                </c:pt>
                <c:pt idx="1032">
                  <c:v>1.0296328846778675</c:v>
                </c:pt>
                <c:pt idx="1033">
                  <c:v>1.0332531211351825</c:v>
                </c:pt>
                <c:pt idx="1034">
                  <c:v>1.0325836702666813</c:v>
                </c:pt>
                <c:pt idx="1035">
                  <c:v>1.030976023984844</c:v>
                </c:pt>
                <c:pt idx="1036">
                  <c:v>1.0319133735977426</c:v>
                </c:pt>
                <c:pt idx="1037">
                  <c:v>1.027189743791318</c:v>
                </c:pt>
                <c:pt idx="1038">
                  <c:v>1.033052966841199</c:v>
                </c:pt>
                <c:pt idx="1039">
                  <c:v>1.0295136184787779</c:v>
                </c:pt>
                <c:pt idx="1040">
                  <c:v>1.0302433941168665</c:v>
                </c:pt>
                <c:pt idx="1041">
                  <c:v>1.0327842393168662</c:v>
                </c:pt>
                <c:pt idx="1042">
                  <c:v>1.0281738709413417</c:v>
                </c:pt>
                <c:pt idx="1043">
                  <c:v>1.0286398698671193</c:v>
                </c:pt>
                <c:pt idx="1044">
                  <c:v>1.0288441676102769</c:v>
                </c:pt>
                <c:pt idx="1045">
                  <c:v>1.030304879375554</c:v>
                </c:pt>
                <c:pt idx="1046">
                  <c:v>1.0327164479390938</c:v>
                </c:pt>
                <c:pt idx="1047">
                  <c:v>1.0307106242156621</c:v>
                </c:pt>
                <c:pt idx="1048">
                  <c:v>1.0316463206537827</c:v>
                </c:pt>
                <c:pt idx="1049">
                  <c:v>1.0320486822840498</c:v>
                </c:pt>
                <c:pt idx="1050">
                  <c:v>1.0287294869293198</c:v>
                </c:pt>
                <c:pt idx="1051">
                  <c:v>1.0333833741650624</c:v>
                </c:pt>
                <c:pt idx="1052">
                  <c:v>1.0319174884301399</c:v>
                </c:pt>
                <c:pt idx="1053">
                  <c:v>1.0321830064643627</c:v>
                </c:pt>
                <c:pt idx="1054">
                  <c:v>1.035182358689767</c:v>
                </c:pt>
                <c:pt idx="1055">
                  <c:v>1.0326490053901438</c:v>
                </c:pt>
                <c:pt idx="1056">
                  <c:v>1.0337806676686319</c:v>
                </c:pt>
                <c:pt idx="1057">
                  <c:v>1.0300608295172788</c:v>
                </c:pt>
                <c:pt idx="1058">
                  <c:v>1.0340494630697481</c:v>
                </c:pt>
                <c:pt idx="1059">
                  <c:v>1.0330470907260851</c:v>
                </c:pt>
                <c:pt idx="1060">
                  <c:v>1.03231635684889</c:v>
                </c:pt>
                <c:pt idx="1061">
                  <c:v>1.0335126807014618</c:v>
                </c:pt>
                <c:pt idx="1062">
                  <c:v>1.0337106802345988</c:v>
                </c:pt>
                <c:pt idx="1063">
                  <c:v>1.0339786796272432</c:v>
                </c:pt>
                <c:pt idx="1064">
                  <c:v>1.0333142590734092</c:v>
                </c:pt>
                <c:pt idx="1065">
                  <c:v>1.0326490053901438</c:v>
                </c:pt>
                <c:pt idx="1066">
                  <c:v>1.0313159902594873</c:v>
                </c:pt>
                <c:pt idx="1067">
                  <c:v>1.0331154139853631</c:v>
                </c:pt>
                <c:pt idx="1068">
                  <c:v>1.0355754967165693</c:v>
                </c:pt>
                <c:pt idx="1069">
                  <c:v>1.0353050296752841</c:v>
                </c:pt>
                <c:pt idx="1070">
                  <c:v>1.0325819089839701</c:v>
                </c:pt>
                <c:pt idx="1071">
                  <c:v>1.0353050296752841</c:v>
                </c:pt>
                <c:pt idx="1072">
                  <c:v>1.0337806676686319</c:v>
                </c:pt>
                <c:pt idx="1073">
                  <c:v>1.0306633575227038</c:v>
                </c:pt>
                <c:pt idx="1074">
                  <c:v>1.03231635684889</c:v>
                </c:pt>
                <c:pt idx="1075">
                  <c:v>1.032515156062042</c:v>
                </c:pt>
                <c:pt idx="1076">
                  <c:v>1.0357714382705019</c:v>
                </c:pt>
                <c:pt idx="1077">
                  <c:v>1.0353050296752841</c:v>
                </c:pt>
                <c:pt idx="1078">
                  <c:v>1.0362382572560898</c:v>
                </c:pt>
                <c:pt idx="1079">
                  <c:v>1.0353050296752841</c:v>
                </c:pt>
                <c:pt idx="1080">
                  <c:v>1.0348390307495017</c:v>
                </c:pt>
                <c:pt idx="1081">
                  <c:v>1.0364333719095729</c:v>
                </c:pt>
                <c:pt idx="1082">
                  <c:v>1.0317876351935569</c:v>
                </c:pt>
                <c:pt idx="1083">
                  <c:v>1.0380285297933929</c:v>
                </c:pt>
                <c:pt idx="1084">
                  <c:v>1.0348390307495017</c:v>
                </c:pt>
                <c:pt idx="1085">
                  <c:v>1.0313252911617756</c:v>
                </c:pt>
                <c:pt idx="1086">
                  <c:v>1.0375612996945867</c:v>
                </c:pt>
                <c:pt idx="1087">
                  <c:v>1.0310629188874958</c:v>
                </c:pt>
                <c:pt idx="1088">
                  <c:v>1.0407524453108521</c:v>
                </c:pt>
                <c:pt idx="1089">
                  <c:v>1.0345701926710802</c:v>
                </c:pt>
                <c:pt idx="1090">
                  <c:v>1.0326466859741128</c:v>
                </c:pt>
                <c:pt idx="1091">
                  <c:v>1.0355009643885764</c:v>
                </c:pt>
                <c:pt idx="1092">
                  <c:v>1.0350353744131953</c:v>
                </c:pt>
                <c:pt idx="1093">
                  <c:v>1.0363567692255404</c:v>
                </c:pt>
                <c:pt idx="1094">
                  <c:v>1.0374818244727664</c:v>
                </c:pt>
                <c:pt idx="1095">
                  <c:v>1.0380285297933929</c:v>
                </c:pt>
                <c:pt idx="1096">
                  <c:v>1.0363567692255404</c:v>
                </c:pt>
                <c:pt idx="1097">
                  <c:v>1.0343734407741239</c:v>
                </c:pt>
                <c:pt idx="1098">
                  <c:v>1.0372883581266938</c:v>
                </c:pt>
                <c:pt idx="1099">
                  <c:v>1.0361620731880041</c:v>
                </c:pt>
                <c:pt idx="1100">
                  <c:v>1.0326466859741128</c:v>
                </c:pt>
                <c:pt idx="1101">
                  <c:v>1.0357714382705019</c:v>
                </c:pt>
                <c:pt idx="1102">
                  <c:v>1.0359669633143518</c:v>
                </c:pt>
                <c:pt idx="1103">
                  <c:v>1.0370944807089999</c:v>
                </c:pt>
                <c:pt idx="1104">
                  <c:v>1.0363567692255404</c:v>
                </c:pt>
                <c:pt idx="1105">
                  <c:v>1.0324487439929884</c:v>
                </c:pt>
                <c:pt idx="1106">
                  <c:v>1.0373674209939581</c:v>
                </c:pt>
                <c:pt idx="1107">
                  <c:v>1.0348390307495017</c:v>
                </c:pt>
                <c:pt idx="1108">
                  <c:v>1.0336410510274772</c:v>
                </c:pt>
                <c:pt idx="1109">
                  <c:v>1.0343734407741239</c:v>
                </c:pt>
                <c:pt idx="1110">
                  <c:v>1.0357714382705019</c:v>
                </c:pt>
                <c:pt idx="1111">
                  <c:v>1.0342474866542253</c:v>
                </c:pt>
                <c:pt idx="1112">
                  <c:v>1.0326490053901438</c:v>
                </c:pt>
                <c:pt idx="1113">
                  <c:v>1.0351086777309764</c:v>
                </c:pt>
                <c:pt idx="1114">
                  <c:v>1.0363567692255404</c:v>
                </c:pt>
                <c:pt idx="1115">
                  <c:v>1.0374818244727664</c:v>
                </c:pt>
                <c:pt idx="1116">
                  <c:v>1.0359669633143518</c:v>
                </c:pt>
                <c:pt idx="1117">
                  <c:v>1.0372883581266938</c:v>
                </c:pt>
                <c:pt idx="1118">
                  <c:v>1.0313252911617756</c:v>
                </c:pt>
                <c:pt idx="1119">
                  <c:v>1.0386888158063001</c:v>
                </c:pt>
                <c:pt idx="1120">
                  <c:v>1.0335717773033455</c:v>
                </c:pt>
                <c:pt idx="1121">
                  <c:v>1.0360862785311595</c:v>
                </c:pt>
                <c:pt idx="1122">
                  <c:v>1.036280557680306</c:v>
                </c:pt>
                <c:pt idx="1123">
                  <c:v>1.0391564577430479</c:v>
                </c:pt>
                <c:pt idx="1124">
                  <c:v>1.0335717773033455</c:v>
                </c:pt>
                <c:pt idx="1125">
                  <c:v>1.0345701926710802</c:v>
                </c:pt>
                <c:pt idx="1126">
                  <c:v>1.0384142319937641</c:v>
                </c:pt>
                <c:pt idx="1127">
                  <c:v>1.0314607937580378</c:v>
                </c:pt>
                <c:pt idx="1128">
                  <c:v>1.0388810509793518</c:v>
                </c:pt>
                <c:pt idx="1129">
                  <c:v>1.0337684952777439</c:v>
                </c:pt>
                <c:pt idx="1130">
                  <c:v>1.037754766721914</c:v>
                </c:pt>
                <c:pt idx="1131">
                  <c:v>1.0308013284861879</c:v>
                </c:pt>
                <c:pt idx="1132">
                  <c:v>1.0374818244727664</c:v>
                </c:pt>
                <c:pt idx="1133">
                  <c:v>1.0366280721137848</c:v>
                </c:pt>
                <c:pt idx="1134">
                  <c:v>1.038221585707503</c:v>
                </c:pt>
                <c:pt idx="1135">
                  <c:v>1.0296807042726899</c:v>
                </c:pt>
                <c:pt idx="1136">
                  <c:v>1.0358915874834156</c:v>
                </c:pt>
                <c:pt idx="1137">
                  <c:v>1.0358915874834156</c:v>
                </c:pt>
                <c:pt idx="1138">
                  <c:v>1.0317232049004017</c:v>
                </c:pt>
                <c:pt idx="1139">
                  <c:v>1.0379478233985477</c:v>
                </c:pt>
                <c:pt idx="1140">
                  <c:v>1.0372096993238995</c:v>
                </c:pt>
                <c:pt idx="1141">
                  <c:v>1.037754766721914</c:v>
                </c:pt>
                <c:pt idx="1142">
                  <c:v>1.0328442097776072</c:v>
                </c:pt>
                <c:pt idx="1143">
                  <c:v>1.0386888158063001</c:v>
                </c:pt>
                <c:pt idx="1144">
                  <c:v>1.0341054184469689</c:v>
                </c:pt>
                <c:pt idx="1145">
                  <c:v>1.0356964832126216</c:v>
                </c:pt>
                <c:pt idx="1146">
                  <c:v>1.0356219111116718</c:v>
                </c:pt>
                <c:pt idx="1147">
                  <c:v>1.0361620731880041</c:v>
                </c:pt>
                <c:pt idx="1148">
                  <c:v>1.0368223592009134</c:v>
                </c:pt>
                <c:pt idx="1149">
                  <c:v>1.0375612996945867</c:v>
                </c:pt>
                <c:pt idx="1150">
                  <c:v>1.0312620664594718</c:v>
                </c:pt>
                <c:pt idx="1151">
                  <c:v>1.0356964832126216</c:v>
                </c:pt>
                <c:pt idx="1152">
                  <c:v>1.0339082590320054</c:v>
                </c:pt>
                <c:pt idx="1153">
                  <c:v>1.0393482810781478</c:v>
                </c:pt>
                <c:pt idx="1154">
                  <c:v>1.0366280721137848</c:v>
                </c:pt>
                <c:pt idx="1155">
                  <c:v>1.0337684952777439</c:v>
                </c:pt>
                <c:pt idx="1156">
                  <c:v>1.0356219111116718</c:v>
                </c:pt>
                <c:pt idx="1157">
                  <c:v>1.0337684952777439</c:v>
                </c:pt>
                <c:pt idx="1158">
                  <c:v>1.0355477190395088</c:v>
                </c:pt>
                <c:pt idx="1159">
                  <c:v>1.0345701926710802</c:v>
                </c:pt>
                <c:pt idx="1160">
                  <c:v>1.032117134759865</c:v>
                </c:pt>
                <c:pt idx="1161">
                  <c:v>1.0362382572560898</c:v>
                </c:pt>
                <c:pt idx="1162">
                  <c:v>1.0376748810660179</c:v>
                </c:pt>
                <c:pt idx="1163">
                  <c:v>1.0381404710413986</c:v>
                </c:pt>
                <c:pt idx="1164">
                  <c:v>1.0385245444650255</c:v>
                </c:pt>
                <c:pt idx="1165">
                  <c:v>1.0366280721137848</c:v>
                </c:pt>
                <c:pt idx="1166">
                  <c:v>1.0348390307495017</c:v>
                </c:pt>
                <c:pt idx="1167">
                  <c:v>1.0332454984924837</c:v>
                </c:pt>
                <c:pt idx="1168">
                  <c:v>1.0356219111116718</c:v>
                </c:pt>
                <c:pt idx="1169">
                  <c:v>1.0370162344973859</c:v>
                </c:pt>
                <c:pt idx="1170">
                  <c:v>1.0369383875759794</c:v>
                </c:pt>
                <c:pt idx="1171">
                  <c:v>1.0376748810660179</c:v>
                </c:pt>
                <c:pt idx="1172">
                  <c:v>1.0311991630050408</c:v>
                </c:pt>
                <c:pt idx="1173">
                  <c:v>1.0392642998628498</c:v>
                </c:pt>
                <c:pt idx="1174">
                  <c:v>1.0369383875759794</c:v>
                </c:pt>
                <c:pt idx="1175">
                  <c:v>1.0381404710413986</c:v>
                </c:pt>
                <c:pt idx="1176">
                  <c:v>1.0403013208007181</c:v>
                </c:pt>
                <c:pt idx="1177">
                  <c:v>1.0374027549954699</c:v>
                </c:pt>
                <c:pt idx="1178">
                  <c:v>1.0376748810660179</c:v>
                </c:pt>
                <c:pt idx="1179">
                  <c:v>1.0389897262071406</c:v>
                </c:pt>
                <c:pt idx="1180">
                  <c:v>1.0380597702409142</c:v>
                </c:pt>
                <c:pt idx="1181">
                  <c:v>1.0339082590320054</c:v>
                </c:pt>
                <c:pt idx="1182">
                  <c:v>1.0356964832126216</c:v>
                </c:pt>
                <c:pt idx="1183">
                  <c:v>1.0384142319937641</c:v>
                </c:pt>
                <c:pt idx="1184">
                  <c:v>1.0353530404110383</c:v>
                </c:pt>
                <c:pt idx="1185">
                  <c:v>1.0353530404110383</c:v>
                </c:pt>
                <c:pt idx="1186">
                  <c:v>1.0393713648344916</c:v>
                </c:pt>
                <c:pt idx="1187">
                  <c:v>1.0329739472672039</c:v>
                </c:pt>
                <c:pt idx="1188">
                  <c:v>1.0389897262071406</c:v>
                </c:pt>
                <c:pt idx="1189">
                  <c:v>1.0373240881625807</c:v>
                </c:pt>
                <c:pt idx="1190">
                  <c:v>1.0294215104317197</c:v>
                </c:pt>
                <c:pt idx="1191">
                  <c:v>1.0361620731880041</c:v>
                </c:pt>
                <c:pt idx="1192">
                  <c:v>1.0356964832126216</c:v>
                </c:pt>
                <c:pt idx="1193">
                  <c:v>1.0376748810660179</c:v>
                </c:pt>
                <c:pt idx="1194">
                  <c:v>1.0373240881625807</c:v>
                </c:pt>
                <c:pt idx="1195">
                  <c:v>1.0385245444650255</c:v>
                </c:pt>
                <c:pt idx="1196">
                  <c:v>1.033630149877629</c:v>
                </c:pt>
                <c:pt idx="1197">
                  <c:v>1.0359358455661458</c:v>
                </c:pt>
                <c:pt idx="1198">
                  <c:v>1.0389897262071406</c:v>
                </c:pt>
                <c:pt idx="1199">
                  <c:v>1.0371314414950574</c:v>
                </c:pt>
                <c:pt idx="1200">
                  <c:v>1.0369383875759794</c:v>
                </c:pt>
                <c:pt idx="1201">
                  <c:v>1.0315884488519371</c:v>
                </c:pt>
                <c:pt idx="1202">
                  <c:v>1.0345701926710802</c:v>
                </c:pt>
                <c:pt idx="1203">
                  <c:v>1.0386064699671764</c:v>
                </c:pt>
                <c:pt idx="1204">
                  <c:v>1.035816596353935</c:v>
                </c:pt>
                <c:pt idx="1205">
                  <c:v>1.0335028563462401</c:v>
                </c:pt>
                <c:pt idx="1206">
                  <c:v>1.0372096993238995</c:v>
                </c:pt>
                <c:pt idx="1207">
                  <c:v>1.0342855418607877</c:v>
                </c:pt>
                <c:pt idx="1208">
                  <c:v>1.0376748810660179</c:v>
                </c:pt>
                <c:pt idx="1209">
                  <c:v>1.0364744262496133</c:v>
                </c:pt>
                <c:pt idx="1210">
                  <c:v>1.0307396222722014</c:v>
                </c:pt>
                <c:pt idx="1211">
                  <c:v>1.0372096993238995</c:v>
                </c:pt>
                <c:pt idx="1212">
                  <c:v>1.0338950234410762</c:v>
                </c:pt>
                <c:pt idx="1213">
                  <c:v>1.036280557680306</c:v>
                </c:pt>
                <c:pt idx="1214">
                  <c:v>1.0360862785311595</c:v>
                </c:pt>
                <c:pt idx="1215">
                  <c:v>1.0293370074746619</c:v>
                </c:pt>
                <c:pt idx="1216">
                  <c:v>1.0337106802345988</c:v>
                </c:pt>
                <c:pt idx="1217">
                  <c:v>1.0355009643885764</c:v>
                </c:pt>
                <c:pt idx="1218">
                  <c:v>1.0387983009370734</c:v>
                </c:pt>
                <c:pt idx="1219">
                  <c:v>1.0380597702409142</c:v>
                </c:pt>
                <c:pt idx="1220">
                  <c:v>1.0387983009370734</c:v>
                </c:pt>
                <c:pt idx="1221">
                  <c:v>1.0379478233985477</c:v>
                </c:pt>
                <c:pt idx="1222">
                  <c:v>1.0348390307495017</c:v>
                </c:pt>
                <c:pt idx="1223">
                  <c:v>1.0355009643885764</c:v>
                </c:pt>
                <c:pt idx="1224">
                  <c:v>1.0376748810660179</c:v>
                </c:pt>
                <c:pt idx="1225">
                  <c:v>1.0361620731880041</c:v>
                </c:pt>
                <c:pt idx="1226">
                  <c:v>1.036010870306723</c:v>
                </c:pt>
                <c:pt idx="1227">
                  <c:v>1.0389897262071406</c:v>
                </c:pt>
                <c:pt idx="1228">
                  <c:v>1.0383327109616964</c:v>
                </c:pt>
                <c:pt idx="1229">
                  <c:v>1.0401115187929424</c:v>
                </c:pt>
                <c:pt idx="1230">
                  <c:v>1.036280557680306</c:v>
                </c:pt>
                <c:pt idx="1231">
                  <c:v>1.0329791173884098</c:v>
                </c:pt>
                <c:pt idx="1232">
                  <c:v>1.0343734407741239</c:v>
                </c:pt>
                <c:pt idx="1233">
                  <c:v>1.0311991630050408</c:v>
                </c:pt>
                <c:pt idx="1234">
                  <c:v>1.0374027549954699</c:v>
                </c:pt>
                <c:pt idx="1235">
                  <c:v>1.0364744262496133</c:v>
                </c:pt>
                <c:pt idx="1236">
                  <c:v>1.0392642998628498</c:v>
                </c:pt>
                <c:pt idx="1237">
                  <c:v>1.0385245444650255</c:v>
                </c:pt>
                <c:pt idx="1238">
                  <c:v>1.0390728785623957</c:v>
                </c:pt>
                <c:pt idx="1239">
                  <c:v>1.0302014160543456</c:v>
                </c:pt>
                <c:pt idx="1240">
                  <c:v>1.0334434848078982</c:v>
                </c:pt>
                <c:pt idx="1241">
                  <c:v>1.0370162344973859</c:v>
                </c:pt>
                <c:pt idx="1242">
                  <c:v>1.0352796429557212</c:v>
                </c:pt>
                <c:pt idx="1243">
                  <c:v>1.0407669107760946</c:v>
                </c:pt>
                <c:pt idx="1244">
                  <c:v>1.0361620731880041</c:v>
                </c:pt>
                <c:pt idx="1245">
                  <c:v>1.0329791173884098</c:v>
                </c:pt>
                <c:pt idx="1246">
                  <c:v>1.0339647978145894</c:v>
                </c:pt>
                <c:pt idx="1247">
                  <c:v>1.0386064699671764</c:v>
                </c:pt>
                <c:pt idx="1248">
                  <c:v>1.0356964832126216</c:v>
                </c:pt>
                <c:pt idx="1249">
                  <c:v>1.037867529219582</c:v>
                </c:pt>
                <c:pt idx="1250">
                  <c:v>1.0369383875759794</c:v>
                </c:pt>
                <c:pt idx="1251">
                  <c:v>1.0381404710413986</c:v>
                </c:pt>
                <c:pt idx="1252">
                  <c:v>1.0363567692255404</c:v>
                </c:pt>
                <c:pt idx="1253">
                  <c:v>1.0306633575227038</c:v>
                </c:pt>
                <c:pt idx="1254">
                  <c:v>1.0366280721137848</c:v>
                </c:pt>
                <c:pt idx="1255">
                  <c:v>1.036744925099792</c:v>
                </c:pt>
                <c:pt idx="1256">
                  <c:v>1.0387983009370734</c:v>
                </c:pt>
                <c:pt idx="1257">
                  <c:v>1.0370162344973859</c:v>
                </c:pt>
                <c:pt idx="1258">
                  <c:v>1.0353050296752841</c:v>
                </c:pt>
                <c:pt idx="1259">
                  <c:v>1.0353050296752841</c:v>
                </c:pt>
                <c:pt idx="1260">
                  <c:v>1.0372883581266938</c:v>
                </c:pt>
                <c:pt idx="1261">
                  <c:v>1.0369383875759794</c:v>
                </c:pt>
                <c:pt idx="1262">
                  <c:v>1.0382516054318527</c:v>
                </c:pt>
                <c:pt idx="1263">
                  <c:v>1.0372096993238995</c:v>
                </c:pt>
                <c:pt idx="1264">
                  <c:v>1.0352313014705115</c:v>
                </c:pt>
                <c:pt idx="1265">
                  <c:v>1.0337106802345988</c:v>
                </c:pt>
                <c:pt idx="1266">
                  <c:v>1.0350353744131953</c:v>
                </c:pt>
                <c:pt idx="1267">
                  <c:v>1.0358915874834156</c:v>
                </c:pt>
                <c:pt idx="1268">
                  <c:v>1.0408545426891072</c:v>
                </c:pt>
                <c:pt idx="1269">
                  <c:v>1.0374027549954699</c:v>
                </c:pt>
                <c:pt idx="1270">
                  <c:v>1.0366678855521598</c:v>
                </c:pt>
                <c:pt idx="1271">
                  <c:v>1.0346226277102768</c:v>
                </c:pt>
                <c:pt idx="1272">
                  <c:v>1.036744925099792</c:v>
                </c:pt>
                <c:pt idx="1273">
                  <c:v>1.0363567692255404</c:v>
                </c:pt>
                <c:pt idx="1274">
                  <c:v>1.0345701926710802</c:v>
                </c:pt>
                <c:pt idx="1275">
                  <c:v>1.0376748810660179</c:v>
                </c:pt>
                <c:pt idx="1276">
                  <c:v>1.0387983009370734</c:v>
                </c:pt>
                <c:pt idx="1277">
                  <c:v>1.0335717773033455</c:v>
                </c:pt>
                <c:pt idx="1278">
                  <c:v>1.0343734407741239</c:v>
                </c:pt>
                <c:pt idx="1279">
                  <c:v>1.0355009643885764</c:v>
                </c:pt>
                <c:pt idx="1280">
                  <c:v>1.0372096993238995</c:v>
                </c:pt>
                <c:pt idx="1281">
                  <c:v>1.0374027549954699</c:v>
                </c:pt>
                <c:pt idx="1282">
                  <c:v>1.03211944032667</c:v>
                </c:pt>
                <c:pt idx="1283">
                  <c:v>1.0341054184469689</c:v>
                </c:pt>
                <c:pt idx="1284">
                  <c:v>1.0334434848078982</c:v>
                </c:pt>
                <c:pt idx="1285">
                  <c:v>1.0353050296752841</c:v>
                </c:pt>
                <c:pt idx="1286">
                  <c:v>1.0376748810660179</c:v>
                </c:pt>
                <c:pt idx="1287">
                  <c:v>1.0386064699671764</c:v>
                </c:pt>
                <c:pt idx="1288">
                  <c:v>1.0365510527552708</c:v>
                </c:pt>
                <c:pt idx="1289">
                  <c:v>1.0343734407741239</c:v>
                </c:pt>
                <c:pt idx="1290">
                  <c:v>1.0348390307495017</c:v>
                </c:pt>
                <c:pt idx="1291">
                  <c:v>1.0368223592009134</c:v>
                </c:pt>
                <c:pt idx="1292">
                  <c:v>1.0380597702409142</c:v>
                </c:pt>
                <c:pt idx="1293">
                  <c:v>1.0387983009370734</c:v>
                </c:pt>
                <c:pt idx="1294">
                  <c:v>1.0323826701722549</c:v>
                </c:pt>
                <c:pt idx="1295">
                  <c:v>1.0337106802345988</c:v>
                </c:pt>
                <c:pt idx="1296">
                  <c:v>1.0350353744131953</c:v>
                </c:pt>
                <c:pt idx="1297">
                  <c:v>1.0386064699671764</c:v>
                </c:pt>
                <c:pt idx="1298">
                  <c:v>1.0377876441054819</c:v>
                </c:pt>
                <c:pt idx="1299">
                  <c:v>1.0333061512459658</c:v>
                </c:pt>
                <c:pt idx="1300">
                  <c:v>1.0365510527552708</c:v>
                </c:pt>
                <c:pt idx="1301">
                  <c:v>1.0316527673403719</c:v>
                </c:pt>
                <c:pt idx="1302">
                  <c:v>1.0333142590734092</c:v>
                </c:pt>
                <c:pt idx="1303">
                  <c:v>1.0319863999612071</c:v>
                </c:pt>
                <c:pt idx="1304">
                  <c:v>1.0320516001191438</c:v>
                </c:pt>
                <c:pt idx="1305">
                  <c:v>1.0311257015544821</c:v>
                </c:pt>
                <c:pt idx="1306">
                  <c:v>1.0366280721137848</c:v>
                </c:pt>
                <c:pt idx="1307">
                  <c:v>1.0320516001191438</c:v>
                </c:pt>
                <c:pt idx="1308">
                  <c:v>1.0389642262315093</c:v>
                </c:pt>
                <c:pt idx="1309">
                  <c:v>1.0369383875759794</c:v>
                </c:pt>
                <c:pt idx="1310">
                  <c:v>1.0416993182970882</c:v>
                </c:pt>
                <c:pt idx="1311">
                  <c:v>1.0390728785623957</c:v>
                </c:pt>
                <c:pt idx="1312">
                  <c:v>1.0297398764489938</c:v>
                </c:pt>
                <c:pt idx="1313">
                  <c:v>1.0344450882224618</c:v>
                </c:pt>
                <c:pt idx="1314">
                  <c:v>1.0349119072080515</c:v>
                </c:pt>
                <c:pt idx="1315">
                  <c:v>1.0353050296752841</c:v>
                </c:pt>
                <c:pt idx="1316">
                  <c:v>1.0348390307495017</c:v>
                </c:pt>
                <c:pt idx="1317">
                  <c:v>1.0343734407741239</c:v>
                </c:pt>
                <c:pt idx="1318">
                  <c:v>1.0376748810660179</c:v>
                </c:pt>
                <c:pt idx="1319">
                  <c:v>1.0332380081956318</c:v>
                </c:pt>
                <c:pt idx="1320">
                  <c:v>1.0369383875759794</c:v>
                </c:pt>
                <c:pt idx="1321">
                  <c:v>1.0352313014705115</c:v>
                </c:pt>
                <c:pt idx="1322">
                  <c:v>1.0330470907260851</c:v>
                </c:pt>
                <c:pt idx="1323">
                  <c:v>1.0300005969831831</c:v>
                </c:pt>
                <c:pt idx="1324">
                  <c:v>1.027491649986737</c:v>
                </c:pt>
                <c:pt idx="1325">
                  <c:v>1.0329791173884098</c:v>
                </c:pt>
                <c:pt idx="1326">
                  <c:v>1.0390728785623957</c:v>
                </c:pt>
                <c:pt idx="1327">
                  <c:v>1.0396459288175661</c:v>
                </c:pt>
                <c:pt idx="1328">
                  <c:v>1.0398361390586024</c:v>
                </c:pt>
                <c:pt idx="1329">
                  <c:v>1.0365510527552708</c:v>
                </c:pt>
                <c:pt idx="1330">
                  <c:v>1.0339082590320054</c:v>
                </c:pt>
                <c:pt idx="1331">
                  <c:v>1.0331154139853631</c:v>
                </c:pt>
                <c:pt idx="1332">
                  <c:v>1.0325819089839701</c:v>
                </c:pt>
                <c:pt idx="1333">
                  <c:v>1.0339786796272432</c:v>
                </c:pt>
                <c:pt idx="1334">
                  <c:v>1.0344450882224618</c:v>
                </c:pt>
                <c:pt idx="1335">
                  <c:v>1.0337806676686319</c:v>
                </c:pt>
                <c:pt idx="1336">
                  <c:v>1.0312522347468744</c:v>
                </c:pt>
                <c:pt idx="1337">
                  <c:v>1.0348390307495017</c:v>
                </c:pt>
                <c:pt idx="1338">
                  <c:v>1.0308633496934159</c:v>
                </c:pt>
                <c:pt idx="1339">
                  <c:v>1.0355754967165693</c:v>
                </c:pt>
                <c:pt idx="1340">
                  <c:v>1.0366280721137848</c:v>
                </c:pt>
                <c:pt idx="1341">
                  <c:v>1.0350353744131953</c:v>
                </c:pt>
                <c:pt idx="1342">
                  <c:v>1.0370944807089999</c:v>
                </c:pt>
                <c:pt idx="1343">
                  <c:v>1.0357714382705019</c:v>
                </c:pt>
                <c:pt idx="1344">
                  <c:v>1.0334434848078982</c:v>
                </c:pt>
                <c:pt idx="1345">
                  <c:v>1.0364333719095729</c:v>
                </c:pt>
                <c:pt idx="1346">
                  <c:v>1.0367054873548858</c:v>
                </c:pt>
                <c:pt idx="1347">
                  <c:v>1.032515156062042</c:v>
                </c:pt>
                <c:pt idx="1348">
                  <c:v>1.0329791173884098</c:v>
                </c:pt>
                <c:pt idx="1349">
                  <c:v>1.0361620731880041</c:v>
                </c:pt>
                <c:pt idx="1350">
                  <c:v>1.0329114912904396</c:v>
                </c:pt>
                <c:pt idx="1351">
                  <c:v>1.0364333719095729</c:v>
                </c:pt>
                <c:pt idx="1352">
                  <c:v>1.0350353744131953</c:v>
                </c:pt>
                <c:pt idx="1353">
                  <c:v>1.0329114912904396</c:v>
                </c:pt>
                <c:pt idx="1354">
                  <c:v>1.0329791173884098</c:v>
                </c:pt>
                <c:pt idx="1355">
                  <c:v>1.0332454984924837</c:v>
                </c:pt>
                <c:pt idx="1356">
                  <c:v>1.0345701926710802</c:v>
                </c:pt>
                <c:pt idx="1357">
                  <c:v>1.0343734407741239</c:v>
                </c:pt>
                <c:pt idx="1358">
                  <c:v>1.0352313014705115</c:v>
                </c:pt>
                <c:pt idx="1359">
                  <c:v>1.0348390307495017</c:v>
                </c:pt>
                <c:pt idx="1360">
                  <c:v>1.0364333719095729</c:v>
                </c:pt>
                <c:pt idx="1361">
                  <c:v>1.0353050296752841</c:v>
                </c:pt>
                <c:pt idx="1362">
                  <c:v>1.0376748810660179</c:v>
                </c:pt>
                <c:pt idx="1363">
                  <c:v>1.036280557680306</c:v>
                </c:pt>
                <c:pt idx="1364">
                  <c:v>1.035816596353935</c:v>
                </c:pt>
                <c:pt idx="1365">
                  <c:v>1.0350353744131953</c:v>
                </c:pt>
                <c:pt idx="1366">
                  <c:v>1.0362382572560898</c:v>
                </c:pt>
                <c:pt idx="1367">
                  <c:v>1.0297398764489938</c:v>
                </c:pt>
                <c:pt idx="1368">
                  <c:v>1.0365510527552708</c:v>
                </c:pt>
                <c:pt idx="1369">
                  <c:v>1.036744925099792</c:v>
                </c:pt>
                <c:pt idx="1370">
                  <c:v>1.0330413167408874</c:v>
                </c:pt>
                <c:pt idx="1371">
                  <c:v>1.0356219111116718</c:v>
                </c:pt>
                <c:pt idx="1372">
                  <c:v>1.036010870306723</c:v>
                </c:pt>
                <c:pt idx="1373">
                  <c:v>1.0372883581266938</c:v>
                </c:pt>
                <c:pt idx="1374">
                  <c:v>1.0333061512459658</c:v>
                </c:pt>
                <c:pt idx="1375">
                  <c:v>1.0352313014705115</c:v>
                </c:pt>
                <c:pt idx="1376">
                  <c:v>1.0355009643885764</c:v>
                </c:pt>
                <c:pt idx="1377">
                  <c:v>1.0347665272464004</c:v>
                </c:pt>
                <c:pt idx="1378">
                  <c:v>1.0369383875759794</c:v>
                </c:pt>
                <c:pt idx="1379">
                  <c:v>1.0392642998628498</c:v>
                </c:pt>
                <c:pt idx="1380">
                  <c:v>1.035861201390843</c:v>
                </c:pt>
                <c:pt idx="1381">
                  <c:v>1.0379794801457378</c:v>
                </c:pt>
                <c:pt idx="1382">
                  <c:v>1.0345512260515046</c:v>
                </c:pt>
                <c:pt idx="1383">
                  <c:v>1.0389897262071406</c:v>
                </c:pt>
                <c:pt idx="1384">
                  <c:v>1.0374027549954699</c:v>
                </c:pt>
                <c:pt idx="1385">
                  <c:v>1.0396459288175661</c:v>
                </c:pt>
                <c:pt idx="1386">
                  <c:v>1.0387983009370734</c:v>
                </c:pt>
                <c:pt idx="1387">
                  <c:v>1.040868329567034</c:v>
                </c:pt>
                <c:pt idx="1388">
                  <c:v>1.0395615807711978</c:v>
                </c:pt>
                <c:pt idx="1389">
                  <c:v>1.0354739040977867</c:v>
                </c:pt>
                <c:pt idx="1390">
                  <c:v>1.0373240881625807</c:v>
                </c:pt>
                <c:pt idx="1391">
                  <c:v>1.0403013208007181</c:v>
                </c:pt>
                <c:pt idx="1392">
                  <c:v>1.0342152790510621</c:v>
                </c:pt>
                <c:pt idx="1393">
                  <c:v>1.0402153574933544</c:v>
                </c:pt>
                <c:pt idx="1394">
                  <c:v>1.0387159728513433</c:v>
                </c:pt>
                <c:pt idx="1395">
                  <c:v>1.0403013208007181</c:v>
                </c:pt>
                <c:pt idx="1396">
                  <c:v>1.0376748810660179</c:v>
                </c:pt>
                <c:pt idx="1397">
                  <c:v>1.0390976194448278</c:v>
                </c:pt>
                <c:pt idx="1398">
                  <c:v>1.0397513961669838</c:v>
                </c:pt>
                <c:pt idx="1399">
                  <c:v>1.0387983009370734</c:v>
                </c:pt>
                <c:pt idx="1400">
                  <c:v>1.0353530404110383</c:v>
                </c:pt>
                <c:pt idx="1401">
                  <c:v>1.0396459288175661</c:v>
                </c:pt>
                <c:pt idx="1402">
                  <c:v>1.0395615807711978</c:v>
                </c:pt>
                <c:pt idx="1403">
                  <c:v>1.0406797249128421</c:v>
                </c:pt>
                <c:pt idx="1404">
                  <c:v>1.0402153574933544</c:v>
                </c:pt>
                <c:pt idx="1405">
                  <c:v>1.038281258031057</c:v>
                </c:pt>
                <c:pt idx="1406">
                  <c:v>1.0390976194448278</c:v>
                </c:pt>
                <c:pt idx="1407">
                  <c:v>1.0359358455661458</c:v>
                </c:pt>
                <c:pt idx="1408">
                  <c:v>1.0420752708544438</c:v>
                </c:pt>
                <c:pt idx="1409">
                  <c:v>1.0395615807711978</c:v>
                </c:pt>
                <c:pt idx="1410">
                  <c:v>1.0392878402240877</c:v>
                </c:pt>
                <c:pt idx="1411">
                  <c:v>1.03966708313655</c:v>
                </c:pt>
                <c:pt idx="1412">
                  <c:v>1.0397513961669838</c:v>
                </c:pt>
                <c:pt idx="1413">
                  <c:v>1.0436606504491168</c:v>
                </c:pt>
                <c:pt idx="1414">
                  <c:v>1.0395615807711978</c:v>
                </c:pt>
                <c:pt idx="1415">
                  <c:v>1.0370535815810829</c:v>
                </c:pt>
                <c:pt idx="1416">
                  <c:v>1.0364744262496133</c:v>
                </c:pt>
                <c:pt idx="1417">
                  <c:v>1.0391807470754468</c:v>
                </c:pt>
                <c:pt idx="1418">
                  <c:v>1.0375163288785303</c:v>
                </c:pt>
                <c:pt idx="1419">
                  <c:v>1.038634063501932</c:v>
                </c:pt>
                <c:pt idx="1420">
                  <c:v>1.0404907224147966</c:v>
                </c:pt>
                <c:pt idx="1421">
                  <c:v>1.0371314414950574</c:v>
                </c:pt>
                <c:pt idx="1422">
                  <c:v>1.0411444991369518</c:v>
                </c:pt>
                <c:pt idx="1423">
                  <c:v>1.0356677564755858</c:v>
                </c:pt>
                <c:pt idx="1424">
                  <c:v>1.0389069974150038</c:v>
                </c:pt>
                <c:pt idx="1425">
                  <c:v>1.0370535815810829</c:v>
                </c:pt>
                <c:pt idx="1426">
                  <c:v>1.0366678855521598</c:v>
                </c:pt>
                <c:pt idx="1427">
                  <c:v>1.0372096993238995</c:v>
                </c:pt>
                <c:pt idx="1428">
                  <c:v>1.0316591021260817</c:v>
                </c:pt>
                <c:pt idx="1429">
                  <c:v>1.0332380081956318</c:v>
                </c:pt>
                <c:pt idx="1430">
                  <c:v>1.035084971742058</c:v>
                </c:pt>
                <c:pt idx="1431">
                  <c:v>1.0372096993238995</c:v>
                </c:pt>
                <c:pt idx="1432">
                  <c:v>1.0372096993238995</c:v>
                </c:pt>
                <c:pt idx="1433">
                  <c:v>1.0369383875759794</c:v>
                </c:pt>
                <c:pt idx="1434">
                  <c:v>1.0365510527552708</c:v>
                </c:pt>
                <c:pt idx="1435">
                  <c:v>1.0386064699671764</c:v>
                </c:pt>
                <c:pt idx="1436">
                  <c:v>1.0370162344973859</c:v>
                </c:pt>
                <c:pt idx="1437">
                  <c:v>1.0363567692255404</c:v>
                </c:pt>
                <c:pt idx="1438">
                  <c:v>1.0346226277102768</c:v>
                </c:pt>
                <c:pt idx="1439">
                  <c:v>1.0389897262071406</c:v>
                </c:pt>
                <c:pt idx="1440">
                  <c:v>1.0377876441054819</c:v>
                </c:pt>
                <c:pt idx="1441">
                  <c:v>1.0352796429557212</c:v>
                </c:pt>
                <c:pt idx="1442">
                  <c:v>1.0374027549954699</c:v>
                </c:pt>
                <c:pt idx="1443">
                  <c:v>1.0381404710413986</c:v>
                </c:pt>
                <c:pt idx="1444">
                  <c:v>1.0374818244727664</c:v>
                </c:pt>
                <c:pt idx="1445">
                  <c:v>1.029479933673848</c:v>
                </c:pt>
                <c:pt idx="1446">
                  <c:v>1.0319215317313215</c:v>
                </c:pt>
                <c:pt idx="1447">
                  <c:v>1.0345701926710802</c:v>
                </c:pt>
                <c:pt idx="1448">
                  <c:v>1.0350353744131953</c:v>
                </c:pt>
                <c:pt idx="1449">
                  <c:v>1.0353050296752841</c:v>
                </c:pt>
                <c:pt idx="1450">
                  <c:v>1.0356964832126216</c:v>
                </c:pt>
                <c:pt idx="1451">
                  <c:v>1.0321847445057581</c:v>
                </c:pt>
                <c:pt idx="1452">
                  <c:v>1.0363567692255404</c:v>
                </c:pt>
                <c:pt idx="1453">
                  <c:v>1.0343734407741239</c:v>
                </c:pt>
                <c:pt idx="1454">
                  <c:v>1.0344450882224618</c:v>
                </c:pt>
                <c:pt idx="1455">
                  <c:v>1.0339082590320054</c:v>
                </c:pt>
                <c:pt idx="1456">
                  <c:v>1.0353050296752841</c:v>
                </c:pt>
                <c:pt idx="1457">
                  <c:v>1.0355009643885764</c:v>
                </c:pt>
                <c:pt idx="1458">
                  <c:v>1.0301410424732786</c:v>
                </c:pt>
                <c:pt idx="1459">
                  <c:v>1.0390728785623957</c:v>
                </c:pt>
                <c:pt idx="1460">
                  <c:v>1.0370162344973859</c:v>
                </c:pt>
                <c:pt idx="1461">
                  <c:v>1.0368223592009134</c:v>
                </c:pt>
                <c:pt idx="1462">
                  <c:v>1.0325801782999537</c:v>
                </c:pt>
                <c:pt idx="1463">
                  <c:v>1.0316591021260817</c:v>
                </c:pt>
                <c:pt idx="1464">
                  <c:v>1.036744925099792</c:v>
                </c:pt>
                <c:pt idx="1465">
                  <c:v>1.0363567692255404</c:v>
                </c:pt>
                <c:pt idx="1466">
                  <c:v>1.0352313014705115</c:v>
                </c:pt>
                <c:pt idx="1467">
                  <c:v>1.0361620731880041</c:v>
                </c:pt>
                <c:pt idx="1468">
                  <c:v>1.0361620731880041</c:v>
                </c:pt>
                <c:pt idx="1469">
                  <c:v>1.0350353744131953</c:v>
                </c:pt>
                <c:pt idx="1470">
                  <c:v>1.0349624458398234</c:v>
                </c:pt>
                <c:pt idx="1471">
                  <c:v>1.0320516001191438</c:v>
                </c:pt>
                <c:pt idx="1472">
                  <c:v>1.0370162344973859</c:v>
                </c:pt>
                <c:pt idx="1473">
                  <c:v>1.0366280721137848</c:v>
                </c:pt>
                <c:pt idx="1474">
                  <c:v>1.0362382572560898</c:v>
                </c:pt>
                <c:pt idx="1475">
                  <c:v>1.0355009643885764</c:v>
                </c:pt>
                <c:pt idx="1476">
                  <c:v>1.0338381985005436</c:v>
                </c:pt>
                <c:pt idx="1477">
                  <c:v>1.0359669633143518</c:v>
                </c:pt>
                <c:pt idx="1478">
                  <c:v>1.0368223592009134</c:v>
                </c:pt>
                <c:pt idx="1479">
                  <c:v>1.0356964832126216</c:v>
                </c:pt>
                <c:pt idx="1480">
                  <c:v>1.0343021598269178</c:v>
                </c:pt>
                <c:pt idx="1481">
                  <c:v>1.0359669633143518</c:v>
                </c:pt>
                <c:pt idx="1482">
                  <c:v>1.0329791173884098</c:v>
                </c:pt>
                <c:pt idx="1483">
                  <c:v>1.0311257015544821</c:v>
                </c:pt>
                <c:pt idx="1484">
                  <c:v>1.0372883581266938</c:v>
                </c:pt>
                <c:pt idx="1485">
                  <c:v>1.0304018100880639</c:v>
                </c:pt>
                <c:pt idx="1486">
                  <c:v>1.0350353744131953</c:v>
                </c:pt>
                <c:pt idx="1487">
                  <c:v>1.0343734407741239</c:v>
                </c:pt>
                <c:pt idx="1488">
                  <c:v>1.0339082590320054</c:v>
                </c:pt>
                <c:pt idx="1489">
                  <c:v>1.0364333719095729</c:v>
                </c:pt>
                <c:pt idx="1490">
                  <c:v>1.0362382572560898</c:v>
                </c:pt>
                <c:pt idx="1491">
                  <c:v>1.0363567692255404</c:v>
                </c:pt>
                <c:pt idx="1492">
                  <c:v>1.038221585707503</c:v>
                </c:pt>
                <c:pt idx="1493">
                  <c:v>1.0357714382705019</c:v>
                </c:pt>
                <c:pt idx="1494">
                  <c:v>1.0339082590320054</c:v>
                </c:pt>
                <c:pt idx="1495">
                  <c:v>1.0332454984924837</c:v>
                </c:pt>
                <c:pt idx="1496">
                  <c:v>1.0362382572560898</c:v>
                </c:pt>
                <c:pt idx="1497">
                  <c:v>1.0355009643885764</c:v>
                </c:pt>
                <c:pt idx="1498">
                  <c:v>1.0367054873548858</c:v>
                </c:pt>
                <c:pt idx="1499">
                  <c:v>1.0322503824910081</c:v>
                </c:pt>
                <c:pt idx="1500">
                  <c:v>1.0320516001191438</c:v>
                </c:pt>
                <c:pt idx="1501">
                  <c:v>1.0307252500711017</c:v>
                </c:pt>
                <c:pt idx="1502">
                  <c:v>1.0348390307495017</c:v>
                </c:pt>
                <c:pt idx="1503">
                  <c:v>1.0353050296752841</c:v>
                </c:pt>
                <c:pt idx="1504">
                  <c:v>1.0353050296752841</c:v>
                </c:pt>
                <c:pt idx="1505">
                  <c:v>1.0339786796272432</c:v>
                </c:pt>
                <c:pt idx="1506">
                  <c:v>1.0330470907260851</c:v>
                </c:pt>
                <c:pt idx="1507">
                  <c:v>1.0295386555148189</c:v>
                </c:pt>
                <c:pt idx="1508">
                  <c:v>1.0303230931032719</c:v>
                </c:pt>
                <c:pt idx="1509">
                  <c:v>1.0317823988547099</c:v>
                </c:pt>
                <c:pt idx="1510">
                  <c:v>1.0324493250806777</c:v>
                </c:pt>
                <c:pt idx="1511">
                  <c:v>1.0323826701722549</c:v>
                </c:pt>
                <c:pt idx="1512">
                  <c:v>1.0335822329709519</c:v>
                </c:pt>
                <c:pt idx="1513">
                  <c:v>1.0287294869293198</c:v>
                </c:pt>
                <c:pt idx="1514">
                  <c:v>1.0327164479390938</c:v>
                </c:pt>
                <c:pt idx="1515">
                  <c:v>1.032117134759865</c:v>
                </c:pt>
                <c:pt idx="1516">
                  <c:v>1.0333833741650624</c:v>
                </c:pt>
                <c:pt idx="1517">
                  <c:v>1.0353791373068473</c:v>
                </c:pt>
                <c:pt idx="1518">
                  <c:v>1.0349851595078683</c:v>
                </c:pt>
                <c:pt idx="1519">
                  <c:v>1.0341206121717974</c:v>
                </c:pt>
                <c:pt idx="1520">
                  <c:v>1.0278035883646579</c:v>
                </c:pt>
                <c:pt idx="1521">
                  <c:v>1.0335126807014618</c:v>
                </c:pt>
                <c:pt idx="1522">
                  <c:v>1.0299192196162175</c:v>
                </c:pt>
                <c:pt idx="1523">
                  <c:v>1.035182358689767</c:v>
                </c:pt>
                <c:pt idx="1524">
                  <c:v>1.0319829164854586</c:v>
                </c:pt>
                <c:pt idx="1525">
                  <c:v>1.0356504131911375</c:v>
                </c:pt>
                <c:pt idx="1526">
                  <c:v>1.0336521443772193</c:v>
                </c:pt>
                <c:pt idx="1527">
                  <c:v>1.0300608295172788</c:v>
                </c:pt>
                <c:pt idx="1528">
                  <c:v>1.0340494630697481</c:v>
                </c:pt>
                <c:pt idx="1529">
                  <c:v>1.0341206121717974</c:v>
                </c:pt>
                <c:pt idx="1530">
                  <c:v>1.0335822329709519</c:v>
                </c:pt>
                <c:pt idx="1531">
                  <c:v>1.0335822329709519</c:v>
                </c:pt>
                <c:pt idx="1532">
                  <c:v>1.0297993515064421</c:v>
                </c:pt>
                <c:pt idx="1533">
                  <c:v>1.0349851595078683</c:v>
                </c:pt>
                <c:pt idx="1534">
                  <c:v>1.0324493250806777</c:v>
                </c:pt>
                <c:pt idx="1535">
                  <c:v>1.0331154139853631</c:v>
                </c:pt>
                <c:pt idx="1536">
                  <c:v>1.03478753839777</c:v>
                </c:pt>
                <c:pt idx="1537">
                  <c:v>1.0298591317769041</c:v>
                </c:pt>
                <c:pt idx="1538">
                  <c:v>1.0356504131911375</c:v>
                </c:pt>
                <c:pt idx="1539">
                  <c:v>1.0347147167530171</c:v>
                </c:pt>
                <c:pt idx="1540">
                  <c:v>1.0353791373068473</c:v>
                </c:pt>
                <c:pt idx="1541">
                  <c:v>1.0374468910480676</c:v>
                </c:pt>
                <c:pt idx="1542">
                  <c:v>1.0319174884301399</c:v>
                </c:pt>
                <c:pt idx="1543">
                  <c:v>1.0365877628040365</c:v>
                </c:pt>
                <c:pt idx="1544">
                  <c:v>1.0333833741650624</c:v>
                </c:pt>
                <c:pt idx="1545">
                  <c:v>1.0326490053901438</c:v>
                </c:pt>
                <c:pt idx="1546">
                  <c:v>1.0331840898758449</c:v>
                </c:pt>
                <c:pt idx="1547">
                  <c:v>1.0356504131911375</c:v>
                </c:pt>
                <c:pt idx="1548">
                  <c:v>1.0318523955225196</c:v>
                </c:pt>
                <c:pt idx="1549">
                  <c:v>1.035182358689767</c:v>
                </c:pt>
                <c:pt idx="1550">
                  <c:v>1.0329161440662704</c:v>
                </c:pt>
                <c:pt idx="1551">
                  <c:v>1.0359225091207671</c:v>
                </c:pt>
                <c:pt idx="1552">
                  <c:v>1.035182358689767</c:v>
                </c:pt>
                <c:pt idx="1553">
                  <c:v>1.0293955758340059</c:v>
                </c:pt>
                <c:pt idx="1554">
                  <c:v>1.0347147167530171</c:v>
                </c:pt>
                <c:pt idx="1555">
                  <c:v>1.0340494630697481</c:v>
                </c:pt>
                <c:pt idx="1556">
                  <c:v>1.035182358689767</c:v>
                </c:pt>
                <c:pt idx="1557">
                  <c:v>1.03478753839777</c:v>
                </c:pt>
                <c:pt idx="1558">
                  <c:v>1.0351086777309764</c:v>
                </c:pt>
                <c:pt idx="1559">
                  <c:v>1.0317174164889857</c:v>
                </c:pt>
                <c:pt idx="1560">
                  <c:v>1.0356504131911375</c:v>
                </c:pt>
                <c:pt idx="1561">
                  <c:v>1.03678330153955</c:v>
                </c:pt>
                <c:pt idx="1562">
                  <c:v>1.03478753839777</c:v>
                </c:pt>
                <c:pt idx="1563">
                  <c:v>1.0305861458421852</c:v>
                </c:pt>
                <c:pt idx="1564">
                  <c:v>1.0289900779726198</c:v>
                </c:pt>
                <c:pt idx="1565">
                  <c:v>1.0361188809857245</c:v>
                </c:pt>
                <c:pt idx="1566">
                  <c:v>1.0355285026297418</c:v>
                </c:pt>
                <c:pt idx="1567">
                  <c:v>1.0341206121717974</c:v>
                </c:pt>
                <c:pt idx="1568">
                  <c:v>1.0363918056952797</c:v>
                </c:pt>
                <c:pt idx="1569">
                  <c:v>1.0350587905646258</c:v>
                </c:pt>
                <c:pt idx="1570">
                  <c:v>1.0296570041985909</c:v>
                </c:pt>
                <c:pt idx="1571">
                  <c:v>1.0329843787221678</c:v>
                </c:pt>
                <c:pt idx="1572">
                  <c:v>1.0322492178402978</c:v>
                </c:pt>
                <c:pt idx="1573">
                  <c:v>1.0319174884301399</c:v>
                </c:pt>
                <c:pt idx="1574">
                  <c:v>1.0336521443772193</c:v>
                </c:pt>
                <c:pt idx="1575">
                  <c:v>1.0303230931032719</c:v>
                </c:pt>
                <c:pt idx="1576">
                  <c:v>1.0357257167905938</c:v>
                </c:pt>
                <c:pt idx="1577">
                  <c:v>1.0350587905646258</c:v>
                </c:pt>
                <c:pt idx="1578">
                  <c:v>1.0353791373068473</c:v>
                </c:pt>
                <c:pt idx="1579">
                  <c:v>1.0349851595078683</c:v>
                </c:pt>
                <c:pt idx="1580">
                  <c:v>1.0291930428722158</c:v>
                </c:pt>
                <c:pt idx="1581">
                  <c:v>1.0356504131911375</c:v>
                </c:pt>
                <c:pt idx="1582">
                  <c:v>1.03678330153955</c:v>
                </c:pt>
                <c:pt idx="1583">
                  <c:v>1.0331154139853631</c:v>
                </c:pt>
                <c:pt idx="1584">
                  <c:v>1.0363148337449677</c:v>
                </c:pt>
                <c:pt idx="1585">
                  <c:v>1.0338510161018124</c:v>
                </c:pt>
                <c:pt idx="1586">
                  <c:v>1.0368615177603908</c:v>
                </c:pt>
                <c:pt idx="1587">
                  <c:v>1.0301213716180739</c:v>
                </c:pt>
                <c:pt idx="1588">
                  <c:v>1.0354536273024471</c:v>
                </c:pt>
                <c:pt idx="1589">
                  <c:v>1.0363918056952797</c:v>
                </c:pt>
                <c:pt idx="1590">
                  <c:v>1.0345894939901139</c:v>
                </c:pt>
                <c:pt idx="1591">
                  <c:v>1.0373316460524651</c:v>
                </c:pt>
                <c:pt idx="1592">
                  <c:v>1.0313159902594873</c:v>
                </c:pt>
                <c:pt idx="1593">
                  <c:v>1.0350587905646258</c:v>
                </c:pt>
                <c:pt idx="1594">
                  <c:v>1.0303844013583325</c:v>
                </c:pt>
                <c:pt idx="1595">
                  <c:v>1.0363918056952797</c:v>
                </c:pt>
                <c:pt idx="1596">
                  <c:v>1.0336521443772193</c:v>
                </c:pt>
                <c:pt idx="1597">
                  <c:v>1.0355285026297418</c:v>
                </c:pt>
                <c:pt idx="1598">
                  <c:v>1.0365877628040365</c:v>
                </c:pt>
                <c:pt idx="1599">
                  <c:v>1.0347147167530171</c:v>
                </c:pt>
                <c:pt idx="1600">
                  <c:v>1.0321830064643627</c:v>
                </c:pt>
                <c:pt idx="1601">
                  <c:v>1.0355285026297418</c:v>
                </c:pt>
                <c:pt idx="1602">
                  <c:v>1.0340494630697481</c:v>
                </c:pt>
                <c:pt idx="1603">
                  <c:v>1.0364691761791758</c:v>
                </c:pt>
                <c:pt idx="1604">
                  <c:v>1.0336521443772193</c:v>
                </c:pt>
                <c:pt idx="1605">
                  <c:v>1.0319829164854586</c:v>
                </c:pt>
                <c:pt idx="1606">
                  <c:v>1.0363918056952797</c:v>
                </c:pt>
                <c:pt idx="1607">
                  <c:v>1.0341206121717974</c:v>
                </c:pt>
                <c:pt idx="1608">
                  <c:v>1.0355285026297418</c:v>
                </c:pt>
                <c:pt idx="1609">
                  <c:v>1.0345894939901139</c:v>
                </c:pt>
                <c:pt idx="1610">
                  <c:v>1.0305861458421852</c:v>
                </c:pt>
                <c:pt idx="1611">
                  <c:v>1.0341206121717974</c:v>
                </c:pt>
                <c:pt idx="1612">
                  <c:v>1.0329843787221678</c:v>
                </c:pt>
                <c:pt idx="1613">
                  <c:v>1.0338510161018124</c:v>
                </c:pt>
                <c:pt idx="1614">
                  <c:v>1.0325163242208037</c:v>
                </c:pt>
                <c:pt idx="1615">
                  <c:v>1.0343190706031828</c:v>
                </c:pt>
                <c:pt idx="1616">
                  <c:v>1.0322492178402978</c:v>
                </c:pt>
                <c:pt idx="1617">
                  <c:v>1.0331840898758449</c:v>
                </c:pt>
                <c:pt idx="1618">
                  <c:v>1.0342474866542253</c:v>
                </c:pt>
                <c:pt idx="1619">
                  <c:v>1.0341206121717974</c:v>
                </c:pt>
                <c:pt idx="1620">
                  <c:v>1.0343190706031828</c:v>
                </c:pt>
                <c:pt idx="1621">
                  <c:v>1.03478753839777</c:v>
                </c:pt>
                <c:pt idx="1622">
                  <c:v>1.0355285026297418</c:v>
                </c:pt>
                <c:pt idx="1623">
                  <c:v>1.0336521443772193</c:v>
                </c:pt>
                <c:pt idx="1624">
                  <c:v>1.0350587905646258</c:v>
                </c:pt>
                <c:pt idx="1625">
                  <c:v>1.0359225091207671</c:v>
                </c:pt>
                <c:pt idx="1626">
                  <c:v>1.0349851595078683</c:v>
                </c:pt>
                <c:pt idx="1627">
                  <c:v>1.0329161440662704</c:v>
                </c:pt>
                <c:pt idx="1628">
                  <c:v>1.0345894939901139</c:v>
                </c:pt>
                <c:pt idx="1629">
                  <c:v>1.0327164479390938</c:v>
                </c:pt>
                <c:pt idx="1630">
                  <c:v>1.0363918056952797</c:v>
                </c:pt>
                <c:pt idx="1631">
                  <c:v>1.0355285026297418</c:v>
                </c:pt>
                <c:pt idx="1632">
                  <c:v>1.0303230931032719</c:v>
                </c:pt>
                <c:pt idx="1633">
                  <c:v>1.0364691761791758</c:v>
                </c:pt>
                <c:pt idx="1634">
                  <c:v>1.0355285026297418</c:v>
                </c:pt>
                <c:pt idx="1635">
                  <c:v>1.0341206121717974</c:v>
                </c:pt>
                <c:pt idx="1636">
                  <c:v>1.0327164479390938</c:v>
                </c:pt>
                <c:pt idx="1637">
                  <c:v>1.0341206121717974</c:v>
                </c:pt>
                <c:pt idx="1638">
                  <c:v>1.0357257167905938</c:v>
                </c:pt>
                <c:pt idx="1639">
                  <c:v>1.0345894939901139</c:v>
                </c:pt>
                <c:pt idx="1640">
                  <c:v>1.0329843787221678</c:v>
                </c:pt>
                <c:pt idx="1641">
                  <c:v>1.0352564202160821</c:v>
                </c:pt>
                <c:pt idx="1642">
                  <c:v>1.033921728335065</c:v>
                </c:pt>
                <c:pt idx="1643">
                  <c:v>1.0308499913337101</c:v>
                </c:pt>
                <c:pt idx="1644">
                  <c:v>1.0364691761791758</c:v>
                </c:pt>
                <c:pt idx="1645">
                  <c:v>1.0324493250806777</c:v>
                </c:pt>
                <c:pt idx="1646">
                  <c:v>1.0361954288557143</c:v>
                </c:pt>
                <c:pt idx="1647">
                  <c:v>1.0313159902594873</c:v>
                </c:pt>
                <c:pt idx="1648">
                  <c:v>1.0299192196162175</c:v>
                </c:pt>
                <c:pt idx="1649">
                  <c:v>1.035998630921819</c:v>
                </c:pt>
                <c:pt idx="1650">
                  <c:v>1.0336521443772193</c:v>
                </c:pt>
                <c:pt idx="1651">
                  <c:v>1.033921728335065</c:v>
                </c:pt>
                <c:pt idx="1652">
                  <c:v>1.0336521443772193</c:v>
                </c:pt>
                <c:pt idx="1653">
                  <c:v>1.0350587905646258</c:v>
                </c:pt>
                <c:pt idx="1654">
                  <c:v>1.0358014105241253</c:v>
                </c:pt>
                <c:pt idx="1655">
                  <c:v>1.0341206121717974</c:v>
                </c:pt>
                <c:pt idx="1656">
                  <c:v>1.0337224177096886</c:v>
                </c:pt>
                <c:pt idx="1657">
                  <c:v>1.034391024909582</c:v>
                </c:pt>
                <c:pt idx="1658">
                  <c:v>1.0350587905646258</c:v>
                </c:pt>
                <c:pt idx="1659">
                  <c:v>1.0318477170209099</c:v>
                </c:pt>
                <c:pt idx="1660">
                  <c:v>1.0336521443772193</c:v>
                </c:pt>
                <c:pt idx="1661">
                  <c:v>1.0350587905646258</c:v>
                </c:pt>
                <c:pt idx="1662">
                  <c:v>1.0352564202160821</c:v>
                </c:pt>
                <c:pt idx="1663">
                  <c:v>1.0357257167905938</c:v>
                </c:pt>
                <c:pt idx="1664">
                  <c:v>1.0333833741650624</c:v>
                </c:pt>
                <c:pt idx="1665">
                  <c:v>1.0352564202160821</c:v>
                </c:pt>
                <c:pt idx="1666">
                  <c:v>1.035998630921819</c:v>
                </c:pt>
                <c:pt idx="1667">
                  <c:v>1.0336521443772193</c:v>
                </c:pt>
                <c:pt idx="1668">
                  <c:v>1.033921728335065</c:v>
                </c:pt>
                <c:pt idx="1669">
                  <c:v>1.0308499913337101</c:v>
                </c:pt>
                <c:pt idx="1670">
                  <c:v>1.0332531211351825</c:v>
                </c:pt>
                <c:pt idx="1671">
                  <c:v>1.0310513275842998</c:v>
                </c:pt>
                <c:pt idx="1672">
                  <c:v>1.0283223123175738</c:v>
                </c:pt>
                <c:pt idx="1673">
                  <c:v>1.0358014105241253</c:v>
                </c:pt>
                <c:pt idx="1674">
                  <c:v>1.0351328033242451</c:v>
                </c:pt>
                <c:pt idx="1675">
                  <c:v>1.034391024909582</c:v>
                </c:pt>
                <c:pt idx="1676">
                  <c:v>1.0289900779726198</c:v>
                </c:pt>
                <c:pt idx="1677">
                  <c:v>1.0323157715222875</c:v>
                </c:pt>
                <c:pt idx="1678">
                  <c:v>1.0294544453921028</c:v>
                </c:pt>
                <c:pt idx="1679">
                  <c:v>1.033121911177515</c:v>
                </c:pt>
                <c:pt idx="1680">
                  <c:v>1.0337224177096886</c:v>
                </c:pt>
                <c:pt idx="1681">
                  <c:v>1.0315814521852538</c:v>
                </c:pt>
                <c:pt idx="1682">
                  <c:v>1.033052966841199</c:v>
                </c:pt>
                <c:pt idx="1683">
                  <c:v>1.0297765751312775</c:v>
                </c:pt>
                <c:pt idx="1684">
                  <c:v>1.0316463206537827</c:v>
                </c:pt>
                <c:pt idx="1685">
                  <c:v>1.033921728335065</c:v>
                </c:pt>
                <c:pt idx="1686">
                  <c:v>1.0349343154186621</c:v>
                </c:pt>
                <c:pt idx="1687">
                  <c:v>1.0328523822373699</c:v>
                </c:pt>
                <c:pt idx="1688">
                  <c:v>1.0346622580668876</c:v>
                </c:pt>
                <c:pt idx="1689">
                  <c:v>1.0362723734870543</c:v>
                </c:pt>
                <c:pt idx="1690">
                  <c:v>1.028582846761291</c:v>
                </c:pt>
                <c:pt idx="1691">
                  <c:v>1.0329208794427513</c:v>
                </c:pt>
                <c:pt idx="1692">
                  <c:v>1.0307733471701317</c:v>
                </c:pt>
                <c:pt idx="1693">
                  <c:v>1.0326513659201573</c:v>
                </c:pt>
                <c:pt idx="1694">
                  <c:v>1.0356037662871678</c:v>
                </c:pt>
                <c:pt idx="1695">
                  <c:v>1.0323826701722549</c:v>
                </c:pt>
                <c:pt idx="1696">
                  <c:v>1.032114788448365</c:v>
                </c:pt>
                <c:pt idx="1697">
                  <c:v>1.0289019528386374</c:v>
                </c:pt>
                <c:pt idx="1698">
                  <c:v>1.033121911177515</c:v>
                </c:pt>
                <c:pt idx="1699">
                  <c:v>1.0333225105294432</c:v>
                </c:pt>
                <c:pt idx="1700">
                  <c:v>1.0319133735977426</c:v>
                </c:pt>
                <c:pt idx="1701">
                  <c:v>1.0347354001604736</c:v>
                </c:pt>
                <c:pt idx="1702">
                  <c:v>1.0317115255629639</c:v>
                </c:pt>
                <c:pt idx="1703">
                  <c:v>1.0286398698671193</c:v>
                </c:pt>
                <c:pt idx="1704">
                  <c:v>1.0326513659201573</c:v>
                </c:pt>
                <c:pt idx="1705">
                  <c:v>1.0329843787221678</c:v>
                </c:pt>
                <c:pt idx="1706">
                  <c:v>1.0319793712224667</c:v>
                </c:pt>
                <c:pt idx="1707">
                  <c:v>1.0298368248741832</c:v>
                </c:pt>
                <c:pt idx="1708">
                  <c:v>1.0344633524557438</c:v>
                </c:pt>
                <c:pt idx="1709">
                  <c:v>1.036075147697914</c:v>
                </c:pt>
                <c:pt idx="1710">
                  <c:v>1.0326513659201573</c:v>
                </c:pt>
                <c:pt idx="1711">
                  <c:v>1.0347354001604736</c:v>
                </c:pt>
                <c:pt idx="1712">
                  <c:v>1.0305079694834771</c:v>
                </c:pt>
                <c:pt idx="1713">
                  <c:v>1.0311782661524118</c:v>
                </c:pt>
                <c:pt idx="1714">
                  <c:v>1.0319133735977426</c:v>
                </c:pt>
                <c:pt idx="1715">
                  <c:v>1.0295136184787779</c:v>
                </c:pt>
                <c:pt idx="1716">
                  <c:v>1.0335226789063092</c:v>
                </c:pt>
                <c:pt idx="1717">
                  <c:v>1.0293101665360622</c:v>
                </c:pt>
                <c:pt idx="1718">
                  <c:v>1.0333225105294432</c:v>
                </c:pt>
                <c:pt idx="1719">
                  <c:v>1.0317115255629639</c:v>
                </c:pt>
                <c:pt idx="1720">
                  <c:v>1.0344633524557438</c:v>
                </c:pt>
                <c:pt idx="1721">
                  <c:v>1.0362723734870543</c:v>
                </c:pt>
                <c:pt idx="1722">
                  <c:v>1.0299796174045515</c:v>
                </c:pt>
              </c:numCache>
            </c:numRef>
          </c:val>
        </c:ser>
        <c:marker val="1"/>
        <c:axId val="117628928"/>
        <c:axId val="117618944"/>
      </c:lineChart>
      <c:catAx>
        <c:axId val="106679296"/>
        <c:scaling>
          <c:orientation val="minMax"/>
        </c:scaling>
        <c:axPos val="b"/>
        <c:tickLblPos val="none"/>
        <c:crossAx val="117617408"/>
        <c:crosses val="autoZero"/>
        <c:auto val="1"/>
        <c:lblAlgn val="ctr"/>
        <c:lblOffset val="100"/>
      </c:catAx>
      <c:valAx>
        <c:axId val="117617408"/>
        <c:scaling>
          <c:orientation val="minMax"/>
        </c:scaling>
        <c:axPos val="l"/>
        <c:majorGridlines/>
        <c:numFmt formatCode="General" sourceLinked="1"/>
        <c:tickLblPos val="none"/>
        <c:crossAx val="106679296"/>
        <c:crosses val="autoZero"/>
        <c:crossBetween val="between"/>
      </c:valAx>
      <c:valAx>
        <c:axId val="117618944"/>
        <c:scaling>
          <c:orientation val="minMax"/>
          <c:max val="1.1000000000000001"/>
          <c:min val="1"/>
        </c:scaling>
        <c:axPos val="r"/>
        <c:numFmt formatCode="General" sourceLinked="1"/>
        <c:tickLblPos val="none"/>
        <c:crossAx val="117628928"/>
        <c:crosses val="max"/>
        <c:crossBetween val="between"/>
      </c:valAx>
      <c:catAx>
        <c:axId val="117628928"/>
        <c:scaling>
          <c:orientation val="minMax"/>
        </c:scaling>
        <c:delete val="1"/>
        <c:axPos val="b"/>
        <c:tickLblPos val="none"/>
        <c:crossAx val="117618944"/>
        <c:crosses val="autoZero"/>
        <c:auto val="1"/>
        <c:lblAlgn val="ctr"/>
        <c:lblOffset val="100"/>
      </c:catAx>
    </c:plotArea>
    <c:legend>
      <c:legendPos val="r"/>
      <c:layout>
        <c:manualLayout>
          <c:xMode val="edge"/>
          <c:yMode val="edge"/>
          <c:x val="0.14338436602282342"/>
          <c:y val="0.3398745377497765"/>
          <c:w val="0.7379938638602348"/>
          <c:h val="0.1272032280638683"/>
        </c:manualLayout>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2988407699037615E-2"/>
          <c:y val="5.1400554097404488E-2"/>
          <c:w val="0.89041426071740715"/>
          <c:h val="0.87356882473024156"/>
        </c:manualLayout>
      </c:layout>
      <c:lineChart>
        <c:grouping val="standard"/>
        <c:ser>
          <c:idx val="4"/>
          <c:order val="1"/>
          <c:tx>
            <c:strRef>
              <c:f>'110421-150546_UG'!$G$9</c:f>
              <c:strCache>
                <c:ptCount val="1"/>
                <c:pt idx="0">
                  <c:v>Temp water</c:v>
                </c:pt>
              </c:strCache>
            </c:strRef>
          </c:tx>
          <c:spPr>
            <a:ln>
              <a:solidFill>
                <a:srgbClr val="0070C0"/>
              </a:solidFill>
            </a:ln>
          </c:spPr>
          <c:marker>
            <c:symbol val="none"/>
          </c:marker>
          <c:val>
            <c:numRef>
              <c:f>'110421-150546_UG'!$G$389:$G$2111</c:f>
              <c:numCache>
                <c:formatCode>General</c:formatCode>
                <c:ptCount val="1723"/>
                <c:pt idx="0">
                  <c:v>26</c:v>
                </c:pt>
                <c:pt idx="1">
                  <c:v>25.9</c:v>
                </c:pt>
                <c:pt idx="2">
                  <c:v>26</c:v>
                </c:pt>
                <c:pt idx="3">
                  <c:v>26</c:v>
                </c:pt>
                <c:pt idx="4">
                  <c:v>26.1</c:v>
                </c:pt>
                <c:pt idx="5">
                  <c:v>26.1</c:v>
                </c:pt>
                <c:pt idx="6">
                  <c:v>26.1</c:v>
                </c:pt>
                <c:pt idx="7">
                  <c:v>26.1</c:v>
                </c:pt>
                <c:pt idx="8">
                  <c:v>26.1</c:v>
                </c:pt>
                <c:pt idx="9">
                  <c:v>25.9</c:v>
                </c:pt>
                <c:pt idx="10">
                  <c:v>26</c:v>
                </c:pt>
                <c:pt idx="11">
                  <c:v>26.1</c:v>
                </c:pt>
                <c:pt idx="12">
                  <c:v>26.1</c:v>
                </c:pt>
                <c:pt idx="13">
                  <c:v>26.1</c:v>
                </c:pt>
                <c:pt idx="14">
                  <c:v>26.1</c:v>
                </c:pt>
                <c:pt idx="15">
                  <c:v>26.1</c:v>
                </c:pt>
                <c:pt idx="16">
                  <c:v>26</c:v>
                </c:pt>
                <c:pt idx="17">
                  <c:v>26</c:v>
                </c:pt>
                <c:pt idx="18">
                  <c:v>26.1</c:v>
                </c:pt>
                <c:pt idx="19">
                  <c:v>26</c:v>
                </c:pt>
                <c:pt idx="20">
                  <c:v>25.9</c:v>
                </c:pt>
                <c:pt idx="21">
                  <c:v>26.1</c:v>
                </c:pt>
                <c:pt idx="22">
                  <c:v>26.1</c:v>
                </c:pt>
                <c:pt idx="23">
                  <c:v>25.9</c:v>
                </c:pt>
                <c:pt idx="24">
                  <c:v>26</c:v>
                </c:pt>
                <c:pt idx="25">
                  <c:v>26.1</c:v>
                </c:pt>
                <c:pt idx="26">
                  <c:v>26.1</c:v>
                </c:pt>
                <c:pt idx="27">
                  <c:v>26</c:v>
                </c:pt>
                <c:pt idx="28">
                  <c:v>26.1</c:v>
                </c:pt>
                <c:pt idx="29">
                  <c:v>26</c:v>
                </c:pt>
                <c:pt idx="30">
                  <c:v>26</c:v>
                </c:pt>
                <c:pt idx="31">
                  <c:v>26.1</c:v>
                </c:pt>
                <c:pt idx="32">
                  <c:v>26.1</c:v>
                </c:pt>
                <c:pt idx="33">
                  <c:v>25.9</c:v>
                </c:pt>
                <c:pt idx="34">
                  <c:v>25.8</c:v>
                </c:pt>
                <c:pt idx="35">
                  <c:v>26</c:v>
                </c:pt>
                <c:pt idx="36">
                  <c:v>26.1</c:v>
                </c:pt>
                <c:pt idx="37">
                  <c:v>26</c:v>
                </c:pt>
                <c:pt idx="38">
                  <c:v>26</c:v>
                </c:pt>
                <c:pt idx="39">
                  <c:v>25.9</c:v>
                </c:pt>
                <c:pt idx="40">
                  <c:v>25.9</c:v>
                </c:pt>
                <c:pt idx="41">
                  <c:v>26</c:v>
                </c:pt>
                <c:pt idx="42">
                  <c:v>26</c:v>
                </c:pt>
                <c:pt idx="43">
                  <c:v>26.1</c:v>
                </c:pt>
                <c:pt idx="44">
                  <c:v>25.9</c:v>
                </c:pt>
                <c:pt idx="45">
                  <c:v>26</c:v>
                </c:pt>
                <c:pt idx="46">
                  <c:v>26.1</c:v>
                </c:pt>
                <c:pt idx="47">
                  <c:v>25.9</c:v>
                </c:pt>
                <c:pt idx="48">
                  <c:v>26.1</c:v>
                </c:pt>
                <c:pt idx="49">
                  <c:v>25.9</c:v>
                </c:pt>
                <c:pt idx="50">
                  <c:v>26</c:v>
                </c:pt>
                <c:pt idx="51">
                  <c:v>26.1</c:v>
                </c:pt>
                <c:pt idx="52">
                  <c:v>26</c:v>
                </c:pt>
                <c:pt idx="53">
                  <c:v>26.1</c:v>
                </c:pt>
                <c:pt idx="54">
                  <c:v>26</c:v>
                </c:pt>
                <c:pt idx="55">
                  <c:v>26.1</c:v>
                </c:pt>
                <c:pt idx="56">
                  <c:v>26.1</c:v>
                </c:pt>
                <c:pt idx="57">
                  <c:v>26.1</c:v>
                </c:pt>
                <c:pt idx="58">
                  <c:v>26.1</c:v>
                </c:pt>
                <c:pt idx="59">
                  <c:v>26.2</c:v>
                </c:pt>
                <c:pt idx="60">
                  <c:v>26</c:v>
                </c:pt>
                <c:pt idx="61">
                  <c:v>26.1</c:v>
                </c:pt>
                <c:pt idx="62">
                  <c:v>26.1</c:v>
                </c:pt>
                <c:pt idx="63">
                  <c:v>26.1</c:v>
                </c:pt>
                <c:pt idx="64">
                  <c:v>26.1</c:v>
                </c:pt>
                <c:pt idx="65">
                  <c:v>26.2</c:v>
                </c:pt>
                <c:pt idx="66">
                  <c:v>26.1</c:v>
                </c:pt>
                <c:pt idx="67">
                  <c:v>26.2</c:v>
                </c:pt>
                <c:pt idx="68">
                  <c:v>26.1</c:v>
                </c:pt>
                <c:pt idx="69">
                  <c:v>26</c:v>
                </c:pt>
                <c:pt idx="70">
                  <c:v>26</c:v>
                </c:pt>
                <c:pt idx="71">
                  <c:v>26.1</c:v>
                </c:pt>
                <c:pt idx="72">
                  <c:v>25.8</c:v>
                </c:pt>
                <c:pt idx="73">
                  <c:v>26</c:v>
                </c:pt>
                <c:pt idx="74">
                  <c:v>25.9</c:v>
                </c:pt>
                <c:pt idx="75">
                  <c:v>26</c:v>
                </c:pt>
                <c:pt idx="76">
                  <c:v>25.9</c:v>
                </c:pt>
                <c:pt idx="77">
                  <c:v>25.9</c:v>
                </c:pt>
                <c:pt idx="78">
                  <c:v>25.9</c:v>
                </c:pt>
                <c:pt idx="79">
                  <c:v>26</c:v>
                </c:pt>
                <c:pt idx="80">
                  <c:v>26.1</c:v>
                </c:pt>
                <c:pt idx="81">
                  <c:v>26.1</c:v>
                </c:pt>
                <c:pt idx="82">
                  <c:v>26</c:v>
                </c:pt>
                <c:pt idx="83">
                  <c:v>26</c:v>
                </c:pt>
                <c:pt idx="84">
                  <c:v>26</c:v>
                </c:pt>
                <c:pt idx="85">
                  <c:v>26.1</c:v>
                </c:pt>
                <c:pt idx="86">
                  <c:v>26.1</c:v>
                </c:pt>
                <c:pt idx="87">
                  <c:v>26.1</c:v>
                </c:pt>
                <c:pt idx="88">
                  <c:v>26.1</c:v>
                </c:pt>
                <c:pt idx="89">
                  <c:v>26.1</c:v>
                </c:pt>
                <c:pt idx="90">
                  <c:v>26.1</c:v>
                </c:pt>
                <c:pt idx="91">
                  <c:v>26.2</c:v>
                </c:pt>
                <c:pt idx="92">
                  <c:v>26.1</c:v>
                </c:pt>
                <c:pt idx="93">
                  <c:v>26.1</c:v>
                </c:pt>
                <c:pt idx="94">
                  <c:v>26.2</c:v>
                </c:pt>
                <c:pt idx="95">
                  <c:v>26.2</c:v>
                </c:pt>
                <c:pt idx="96">
                  <c:v>26.1</c:v>
                </c:pt>
                <c:pt idx="97">
                  <c:v>26.2</c:v>
                </c:pt>
                <c:pt idx="98">
                  <c:v>26.1</c:v>
                </c:pt>
                <c:pt idx="99">
                  <c:v>26.2</c:v>
                </c:pt>
                <c:pt idx="100">
                  <c:v>26.2</c:v>
                </c:pt>
                <c:pt idx="101">
                  <c:v>26.2</c:v>
                </c:pt>
                <c:pt idx="102">
                  <c:v>26.2</c:v>
                </c:pt>
                <c:pt idx="103">
                  <c:v>26.1</c:v>
                </c:pt>
                <c:pt idx="104">
                  <c:v>26.1</c:v>
                </c:pt>
                <c:pt idx="105">
                  <c:v>26.2</c:v>
                </c:pt>
                <c:pt idx="106">
                  <c:v>26.2</c:v>
                </c:pt>
                <c:pt idx="107">
                  <c:v>26.1</c:v>
                </c:pt>
                <c:pt idx="108">
                  <c:v>26.1</c:v>
                </c:pt>
                <c:pt idx="109">
                  <c:v>26</c:v>
                </c:pt>
                <c:pt idx="110">
                  <c:v>26.2</c:v>
                </c:pt>
                <c:pt idx="111">
                  <c:v>26.1</c:v>
                </c:pt>
                <c:pt idx="112">
                  <c:v>26.1</c:v>
                </c:pt>
                <c:pt idx="113">
                  <c:v>26.2</c:v>
                </c:pt>
                <c:pt idx="114">
                  <c:v>26.3</c:v>
                </c:pt>
                <c:pt idx="115">
                  <c:v>26.2</c:v>
                </c:pt>
                <c:pt idx="116">
                  <c:v>26.2</c:v>
                </c:pt>
                <c:pt idx="117">
                  <c:v>26.2</c:v>
                </c:pt>
                <c:pt idx="118">
                  <c:v>26.2</c:v>
                </c:pt>
                <c:pt idx="119">
                  <c:v>26.2</c:v>
                </c:pt>
                <c:pt idx="120">
                  <c:v>26.1</c:v>
                </c:pt>
                <c:pt idx="121">
                  <c:v>26.1</c:v>
                </c:pt>
                <c:pt idx="122">
                  <c:v>26.1</c:v>
                </c:pt>
                <c:pt idx="123">
                  <c:v>26.1</c:v>
                </c:pt>
                <c:pt idx="124">
                  <c:v>26.2</c:v>
                </c:pt>
                <c:pt idx="125">
                  <c:v>25.9</c:v>
                </c:pt>
                <c:pt idx="126">
                  <c:v>26.1</c:v>
                </c:pt>
                <c:pt idx="127">
                  <c:v>26.2</c:v>
                </c:pt>
                <c:pt idx="128">
                  <c:v>26.1</c:v>
                </c:pt>
                <c:pt idx="129">
                  <c:v>26.1</c:v>
                </c:pt>
                <c:pt idx="130">
                  <c:v>26.1</c:v>
                </c:pt>
                <c:pt idx="131">
                  <c:v>26.1</c:v>
                </c:pt>
                <c:pt idx="132">
                  <c:v>26.2</c:v>
                </c:pt>
                <c:pt idx="133">
                  <c:v>26.1</c:v>
                </c:pt>
                <c:pt idx="134">
                  <c:v>26.2</c:v>
                </c:pt>
                <c:pt idx="135">
                  <c:v>26.2</c:v>
                </c:pt>
                <c:pt idx="136">
                  <c:v>26.1</c:v>
                </c:pt>
                <c:pt idx="137">
                  <c:v>26.1</c:v>
                </c:pt>
                <c:pt idx="138">
                  <c:v>26.1</c:v>
                </c:pt>
                <c:pt idx="139">
                  <c:v>26</c:v>
                </c:pt>
                <c:pt idx="140">
                  <c:v>26.1</c:v>
                </c:pt>
                <c:pt idx="141">
                  <c:v>26</c:v>
                </c:pt>
                <c:pt idx="142">
                  <c:v>26.1</c:v>
                </c:pt>
                <c:pt idx="143">
                  <c:v>26.2</c:v>
                </c:pt>
                <c:pt idx="144">
                  <c:v>26.1</c:v>
                </c:pt>
                <c:pt idx="145">
                  <c:v>26.2</c:v>
                </c:pt>
                <c:pt idx="146">
                  <c:v>26.1</c:v>
                </c:pt>
                <c:pt idx="147">
                  <c:v>26.1</c:v>
                </c:pt>
                <c:pt idx="148">
                  <c:v>26.2</c:v>
                </c:pt>
                <c:pt idx="149">
                  <c:v>26.1</c:v>
                </c:pt>
                <c:pt idx="150">
                  <c:v>26.2</c:v>
                </c:pt>
                <c:pt idx="151">
                  <c:v>26.1</c:v>
                </c:pt>
                <c:pt idx="152">
                  <c:v>26.2</c:v>
                </c:pt>
                <c:pt idx="153">
                  <c:v>26.1</c:v>
                </c:pt>
                <c:pt idx="154">
                  <c:v>26.2</c:v>
                </c:pt>
                <c:pt idx="155">
                  <c:v>26.2</c:v>
                </c:pt>
                <c:pt idx="156">
                  <c:v>26.2</c:v>
                </c:pt>
                <c:pt idx="157">
                  <c:v>26.2</c:v>
                </c:pt>
                <c:pt idx="158">
                  <c:v>26.1</c:v>
                </c:pt>
                <c:pt idx="159">
                  <c:v>26.4</c:v>
                </c:pt>
                <c:pt idx="160">
                  <c:v>26.3</c:v>
                </c:pt>
                <c:pt idx="161">
                  <c:v>26.2</c:v>
                </c:pt>
                <c:pt idx="162">
                  <c:v>26.4</c:v>
                </c:pt>
                <c:pt idx="163">
                  <c:v>26.3</c:v>
                </c:pt>
                <c:pt idx="164">
                  <c:v>26.4</c:v>
                </c:pt>
                <c:pt idx="165">
                  <c:v>26.4</c:v>
                </c:pt>
                <c:pt idx="166">
                  <c:v>26.4</c:v>
                </c:pt>
                <c:pt idx="167">
                  <c:v>26.4</c:v>
                </c:pt>
                <c:pt idx="168">
                  <c:v>26.2</c:v>
                </c:pt>
                <c:pt idx="169">
                  <c:v>26.3</c:v>
                </c:pt>
                <c:pt idx="170">
                  <c:v>26.3</c:v>
                </c:pt>
                <c:pt idx="171">
                  <c:v>26.3</c:v>
                </c:pt>
                <c:pt idx="172">
                  <c:v>26.3</c:v>
                </c:pt>
                <c:pt idx="173">
                  <c:v>26.2</c:v>
                </c:pt>
                <c:pt idx="174">
                  <c:v>26.2</c:v>
                </c:pt>
                <c:pt idx="175">
                  <c:v>26.2</c:v>
                </c:pt>
                <c:pt idx="176">
                  <c:v>26.3</c:v>
                </c:pt>
                <c:pt idx="177">
                  <c:v>26.3</c:v>
                </c:pt>
                <c:pt idx="178">
                  <c:v>26.3</c:v>
                </c:pt>
                <c:pt idx="179">
                  <c:v>26.3</c:v>
                </c:pt>
                <c:pt idx="180">
                  <c:v>26.3</c:v>
                </c:pt>
                <c:pt idx="181">
                  <c:v>26.3</c:v>
                </c:pt>
                <c:pt idx="182">
                  <c:v>26.4</c:v>
                </c:pt>
                <c:pt idx="183">
                  <c:v>26.2</c:v>
                </c:pt>
                <c:pt idx="184">
                  <c:v>26.4</c:v>
                </c:pt>
                <c:pt idx="185">
                  <c:v>26.4</c:v>
                </c:pt>
                <c:pt idx="186">
                  <c:v>26.4</c:v>
                </c:pt>
                <c:pt idx="187">
                  <c:v>26.3</c:v>
                </c:pt>
                <c:pt idx="188">
                  <c:v>26.2</c:v>
                </c:pt>
                <c:pt idx="189">
                  <c:v>26.4</c:v>
                </c:pt>
                <c:pt idx="190">
                  <c:v>26.5</c:v>
                </c:pt>
                <c:pt idx="191">
                  <c:v>26.3</c:v>
                </c:pt>
                <c:pt idx="192">
                  <c:v>26.7</c:v>
                </c:pt>
                <c:pt idx="193">
                  <c:v>26.5</c:v>
                </c:pt>
                <c:pt idx="194">
                  <c:v>26.4</c:v>
                </c:pt>
                <c:pt idx="195">
                  <c:v>26.5</c:v>
                </c:pt>
                <c:pt idx="196">
                  <c:v>26.4</c:v>
                </c:pt>
                <c:pt idx="197">
                  <c:v>26.5</c:v>
                </c:pt>
                <c:pt idx="198">
                  <c:v>26.4</c:v>
                </c:pt>
                <c:pt idx="199">
                  <c:v>26.4</c:v>
                </c:pt>
                <c:pt idx="200">
                  <c:v>26.3</c:v>
                </c:pt>
                <c:pt idx="201">
                  <c:v>26.4</c:v>
                </c:pt>
                <c:pt idx="202">
                  <c:v>26.4</c:v>
                </c:pt>
                <c:pt idx="203">
                  <c:v>26.4</c:v>
                </c:pt>
                <c:pt idx="204">
                  <c:v>26.4</c:v>
                </c:pt>
                <c:pt idx="205">
                  <c:v>26.5</c:v>
                </c:pt>
                <c:pt idx="206">
                  <c:v>26.5</c:v>
                </c:pt>
                <c:pt idx="207">
                  <c:v>26.5</c:v>
                </c:pt>
                <c:pt idx="208">
                  <c:v>26.4</c:v>
                </c:pt>
                <c:pt idx="209">
                  <c:v>26.5</c:v>
                </c:pt>
                <c:pt idx="210">
                  <c:v>26.4</c:v>
                </c:pt>
                <c:pt idx="211">
                  <c:v>26.5</c:v>
                </c:pt>
                <c:pt idx="212">
                  <c:v>26.3</c:v>
                </c:pt>
                <c:pt idx="213">
                  <c:v>26.4</c:v>
                </c:pt>
                <c:pt idx="214">
                  <c:v>26.5</c:v>
                </c:pt>
                <c:pt idx="215">
                  <c:v>26.4</c:v>
                </c:pt>
                <c:pt idx="216">
                  <c:v>26.2</c:v>
                </c:pt>
                <c:pt idx="217">
                  <c:v>26.4</c:v>
                </c:pt>
                <c:pt idx="218">
                  <c:v>26.2</c:v>
                </c:pt>
                <c:pt idx="219">
                  <c:v>26.3</c:v>
                </c:pt>
                <c:pt idx="220">
                  <c:v>26.4</c:v>
                </c:pt>
                <c:pt idx="221">
                  <c:v>26.5</c:v>
                </c:pt>
                <c:pt idx="222">
                  <c:v>26.4</c:v>
                </c:pt>
                <c:pt idx="223">
                  <c:v>26.4</c:v>
                </c:pt>
                <c:pt idx="224">
                  <c:v>26.4</c:v>
                </c:pt>
                <c:pt idx="225">
                  <c:v>26.5</c:v>
                </c:pt>
                <c:pt idx="226">
                  <c:v>26.4</c:v>
                </c:pt>
                <c:pt idx="227">
                  <c:v>26.4</c:v>
                </c:pt>
                <c:pt idx="228">
                  <c:v>26.2</c:v>
                </c:pt>
                <c:pt idx="229">
                  <c:v>26.2</c:v>
                </c:pt>
                <c:pt idx="230">
                  <c:v>26.3</c:v>
                </c:pt>
                <c:pt idx="231">
                  <c:v>26.3</c:v>
                </c:pt>
                <c:pt idx="232">
                  <c:v>26.3</c:v>
                </c:pt>
                <c:pt idx="233">
                  <c:v>26.4</c:v>
                </c:pt>
                <c:pt idx="234">
                  <c:v>26.4</c:v>
                </c:pt>
                <c:pt idx="235">
                  <c:v>26.3</c:v>
                </c:pt>
                <c:pt idx="236">
                  <c:v>26.3</c:v>
                </c:pt>
                <c:pt idx="237">
                  <c:v>26.4</c:v>
                </c:pt>
                <c:pt idx="238">
                  <c:v>26.3</c:v>
                </c:pt>
                <c:pt idx="239">
                  <c:v>26.4</c:v>
                </c:pt>
                <c:pt idx="240">
                  <c:v>26.3</c:v>
                </c:pt>
                <c:pt idx="241">
                  <c:v>26.2</c:v>
                </c:pt>
                <c:pt idx="242">
                  <c:v>26.3</c:v>
                </c:pt>
                <c:pt idx="243">
                  <c:v>26.3</c:v>
                </c:pt>
                <c:pt idx="244">
                  <c:v>26.2</c:v>
                </c:pt>
                <c:pt idx="245">
                  <c:v>26.4</c:v>
                </c:pt>
                <c:pt idx="246">
                  <c:v>26.5</c:v>
                </c:pt>
                <c:pt idx="247">
                  <c:v>26.4</c:v>
                </c:pt>
                <c:pt idx="248">
                  <c:v>26.4</c:v>
                </c:pt>
                <c:pt idx="249">
                  <c:v>26.5</c:v>
                </c:pt>
                <c:pt idx="250">
                  <c:v>26.4</c:v>
                </c:pt>
                <c:pt idx="251">
                  <c:v>26.5</c:v>
                </c:pt>
                <c:pt idx="252">
                  <c:v>26.5</c:v>
                </c:pt>
                <c:pt idx="253">
                  <c:v>26.5</c:v>
                </c:pt>
                <c:pt idx="254">
                  <c:v>26.6</c:v>
                </c:pt>
                <c:pt idx="255">
                  <c:v>26.5</c:v>
                </c:pt>
                <c:pt idx="256">
                  <c:v>26.4</c:v>
                </c:pt>
                <c:pt idx="257">
                  <c:v>26.5</c:v>
                </c:pt>
                <c:pt idx="258">
                  <c:v>26.4</c:v>
                </c:pt>
                <c:pt idx="259">
                  <c:v>26.4</c:v>
                </c:pt>
                <c:pt idx="260">
                  <c:v>26.4</c:v>
                </c:pt>
                <c:pt idx="261">
                  <c:v>26.4</c:v>
                </c:pt>
                <c:pt idx="262">
                  <c:v>26.4</c:v>
                </c:pt>
                <c:pt idx="263">
                  <c:v>26.5</c:v>
                </c:pt>
                <c:pt idx="264">
                  <c:v>26.4</c:v>
                </c:pt>
                <c:pt idx="265">
                  <c:v>26.4</c:v>
                </c:pt>
                <c:pt idx="266">
                  <c:v>26.4</c:v>
                </c:pt>
                <c:pt idx="267">
                  <c:v>26.4</c:v>
                </c:pt>
                <c:pt idx="268">
                  <c:v>26.4</c:v>
                </c:pt>
                <c:pt idx="269">
                  <c:v>26.4</c:v>
                </c:pt>
                <c:pt idx="270">
                  <c:v>26.4</c:v>
                </c:pt>
                <c:pt idx="271">
                  <c:v>26.4</c:v>
                </c:pt>
                <c:pt idx="272">
                  <c:v>26.5</c:v>
                </c:pt>
                <c:pt idx="273">
                  <c:v>26.5</c:v>
                </c:pt>
                <c:pt idx="274">
                  <c:v>26.4</c:v>
                </c:pt>
                <c:pt idx="275">
                  <c:v>26.5</c:v>
                </c:pt>
                <c:pt idx="276">
                  <c:v>26.5</c:v>
                </c:pt>
                <c:pt idx="277">
                  <c:v>26.5</c:v>
                </c:pt>
                <c:pt idx="278">
                  <c:v>26.6</c:v>
                </c:pt>
                <c:pt idx="279">
                  <c:v>26.5</c:v>
                </c:pt>
                <c:pt idx="280">
                  <c:v>26.5</c:v>
                </c:pt>
                <c:pt idx="281">
                  <c:v>26.5</c:v>
                </c:pt>
                <c:pt idx="282">
                  <c:v>26.5</c:v>
                </c:pt>
                <c:pt idx="283">
                  <c:v>26.5</c:v>
                </c:pt>
                <c:pt idx="284">
                  <c:v>26.4</c:v>
                </c:pt>
                <c:pt idx="285">
                  <c:v>26.5</c:v>
                </c:pt>
                <c:pt idx="286">
                  <c:v>26.5</c:v>
                </c:pt>
                <c:pt idx="287">
                  <c:v>26.4</c:v>
                </c:pt>
                <c:pt idx="288">
                  <c:v>26.4</c:v>
                </c:pt>
                <c:pt idx="289">
                  <c:v>26.2</c:v>
                </c:pt>
                <c:pt idx="290">
                  <c:v>26.4</c:v>
                </c:pt>
                <c:pt idx="291">
                  <c:v>26.4</c:v>
                </c:pt>
                <c:pt idx="292">
                  <c:v>26.4</c:v>
                </c:pt>
                <c:pt idx="293">
                  <c:v>26.2</c:v>
                </c:pt>
                <c:pt idx="294">
                  <c:v>26.3</c:v>
                </c:pt>
                <c:pt idx="295">
                  <c:v>26.3</c:v>
                </c:pt>
                <c:pt idx="296">
                  <c:v>26.4</c:v>
                </c:pt>
                <c:pt idx="297">
                  <c:v>26.4</c:v>
                </c:pt>
                <c:pt idx="298">
                  <c:v>26.3</c:v>
                </c:pt>
                <c:pt idx="299">
                  <c:v>26.4</c:v>
                </c:pt>
                <c:pt idx="300">
                  <c:v>26.4</c:v>
                </c:pt>
                <c:pt idx="301">
                  <c:v>26.5</c:v>
                </c:pt>
                <c:pt idx="302">
                  <c:v>26.5</c:v>
                </c:pt>
                <c:pt idx="303">
                  <c:v>26.4</c:v>
                </c:pt>
                <c:pt idx="304">
                  <c:v>26.5</c:v>
                </c:pt>
                <c:pt idx="305">
                  <c:v>26.5</c:v>
                </c:pt>
                <c:pt idx="306">
                  <c:v>26.5</c:v>
                </c:pt>
                <c:pt idx="307">
                  <c:v>26.6</c:v>
                </c:pt>
                <c:pt idx="308">
                  <c:v>26.6</c:v>
                </c:pt>
                <c:pt idx="309">
                  <c:v>26.7</c:v>
                </c:pt>
                <c:pt idx="310">
                  <c:v>26.6</c:v>
                </c:pt>
                <c:pt idx="311">
                  <c:v>26.6</c:v>
                </c:pt>
                <c:pt idx="312">
                  <c:v>26.5</c:v>
                </c:pt>
                <c:pt idx="313">
                  <c:v>26.5</c:v>
                </c:pt>
                <c:pt idx="314">
                  <c:v>26.5</c:v>
                </c:pt>
                <c:pt idx="315">
                  <c:v>26.5</c:v>
                </c:pt>
                <c:pt idx="316">
                  <c:v>26.5</c:v>
                </c:pt>
                <c:pt idx="317">
                  <c:v>26.5</c:v>
                </c:pt>
                <c:pt idx="318">
                  <c:v>26.4</c:v>
                </c:pt>
                <c:pt idx="319">
                  <c:v>26.4</c:v>
                </c:pt>
                <c:pt idx="320">
                  <c:v>26.5</c:v>
                </c:pt>
                <c:pt idx="321">
                  <c:v>26.4</c:v>
                </c:pt>
                <c:pt idx="322">
                  <c:v>26.4</c:v>
                </c:pt>
                <c:pt idx="323">
                  <c:v>26.5</c:v>
                </c:pt>
                <c:pt idx="324">
                  <c:v>26.4</c:v>
                </c:pt>
                <c:pt idx="325">
                  <c:v>26.4</c:v>
                </c:pt>
                <c:pt idx="326">
                  <c:v>26.4</c:v>
                </c:pt>
                <c:pt idx="327">
                  <c:v>26.5</c:v>
                </c:pt>
                <c:pt idx="328">
                  <c:v>26.4</c:v>
                </c:pt>
                <c:pt idx="329">
                  <c:v>26.4</c:v>
                </c:pt>
                <c:pt idx="330">
                  <c:v>26.4</c:v>
                </c:pt>
                <c:pt idx="331">
                  <c:v>26.5</c:v>
                </c:pt>
                <c:pt idx="332">
                  <c:v>26.5</c:v>
                </c:pt>
                <c:pt idx="333">
                  <c:v>26.5</c:v>
                </c:pt>
                <c:pt idx="334">
                  <c:v>26.4</c:v>
                </c:pt>
                <c:pt idx="335">
                  <c:v>26.4</c:v>
                </c:pt>
                <c:pt idx="336">
                  <c:v>26.5</c:v>
                </c:pt>
                <c:pt idx="337">
                  <c:v>26.5</c:v>
                </c:pt>
                <c:pt idx="338">
                  <c:v>26.4</c:v>
                </c:pt>
                <c:pt idx="339">
                  <c:v>26.4</c:v>
                </c:pt>
                <c:pt idx="340">
                  <c:v>26.4</c:v>
                </c:pt>
                <c:pt idx="341">
                  <c:v>26.4</c:v>
                </c:pt>
                <c:pt idx="342">
                  <c:v>26.4</c:v>
                </c:pt>
                <c:pt idx="343">
                  <c:v>26.3</c:v>
                </c:pt>
                <c:pt idx="344">
                  <c:v>26.4</c:v>
                </c:pt>
                <c:pt idx="345">
                  <c:v>26.5</c:v>
                </c:pt>
                <c:pt idx="346">
                  <c:v>26.5</c:v>
                </c:pt>
                <c:pt idx="347">
                  <c:v>26.5</c:v>
                </c:pt>
                <c:pt idx="348">
                  <c:v>26.6</c:v>
                </c:pt>
                <c:pt idx="349">
                  <c:v>26.4</c:v>
                </c:pt>
                <c:pt idx="350">
                  <c:v>26.5</c:v>
                </c:pt>
                <c:pt idx="351">
                  <c:v>26.5</c:v>
                </c:pt>
                <c:pt idx="352">
                  <c:v>26.4</c:v>
                </c:pt>
                <c:pt idx="353">
                  <c:v>26.5</c:v>
                </c:pt>
                <c:pt idx="354">
                  <c:v>26.5</c:v>
                </c:pt>
                <c:pt idx="355">
                  <c:v>26.4</c:v>
                </c:pt>
                <c:pt idx="356">
                  <c:v>26.7</c:v>
                </c:pt>
                <c:pt idx="357">
                  <c:v>26.4</c:v>
                </c:pt>
                <c:pt idx="358">
                  <c:v>26.5</c:v>
                </c:pt>
                <c:pt idx="359">
                  <c:v>26.5</c:v>
                </c:pt>
                <c:pt idx="360">
                  <c:v>26.3</c:v>
                </c:pt>
                <c:pt idx="361">
                  <c:v>26.2</c:v>
                </c:pt>
                <c:pt idx="362">
                  <c:v>26.3</c:v>
                </c:pt>
                <c:pt idx="363">
                  <c:v>26.1</c:v>
                </c:pt>
                <c:pt idx="364">
                  <c:v>26.2</c:v>
                </c:pt>
                <c:pt idx="365">
                  <c:v>26.2</c:v>
                </c:pt>
                <c:pt idx="366">
                  <c:v>26.2</c:v>
                </c:pt>
                <c:pt idx="367">
                  <c:v>26.2</c:v>
                </c:pt>
                <c:pt idx="368">
                  <c:v>26.2</c:v>
                </c:pt>
                <c:pt idx="369">
                  <c:v>26.2</c:v>
                </c:pt>
                <c:pt idx="370">
                  <c:v>26.2</c:v>
                </c:pt>
                <c:pt idx="371">
                  <c:v>26.2</c:v>
                </c:pt>
                <c:pt idx="372">
                  <c:v>26.3</c:v>
                </c:pt>
                <c:pt idx="373">
                  <c:v>26.3</c:v>
                </c:pt>
                <c:pt idx="374">
                  <c:v>26.4</c:v>
                </c:pt>
                <c:pt idx="375">
                  <c:v>26.3</c:v>
                </c:pt>
                <c:pt idx="376">
                  <c:v>26.4</c:v>
                </c:pt>
                <c:pt idx="377">
                  <c:v>26.5</c:v>
                </c:pt>
                <c:pt idx="378">
                  <c:v>26.4</c:v>
                </c:pt>
                <c:pt idx="379">
                  <c:v>26.4</c:v>
                </c:pt>
                <c:pt idx="380">
                  <c:v>26.4</c:v>
                </c:pt>
                <c:pt idx="381">
                  <c:v>26.3</c:v>
                </c:pt>
                <c:pt idx="382">
                  <c:v>26.4</c:v>
                </c:pt>
                <c:pt idx="383">
                  <c:v>26.2</c:v>
                </c:pt>
                <c:pt idx="384">
                  <c:v>26.2</c:v>
                </c:pt>
                <c:pt idx="385">
                  <c:v>26.2</c:v>
                </c:pt>
                <c:pt idx="386">
                  <c:v>26.3</c:v>
                </c:pt>
                <c:pt idx="387">
                  <c:v>26.2</c:v>
                </c:pt>
                <c:pt idx="388">
                  <c:v>26.3</c:v>
                </c:pt>
                <c:pt idx="389">
                  <c:v>26.2</c:v>
                </c:pt>
                <c:pt idx="390">
                  <c:v>26.3</c:v>
                </c:pt>
                <c:pt idx="391">
                  <c:v>26.4</c:v>
                </c:pt>
                <c:pt idx="392">
                  <c:v>26.3</c:v>
                </c:pt>
                <c:pt idx="393">
                  <c:v>26.2</c:v>
                </c:pt>
                <c:pt idx="394">
                  <c:v>26.2</c:v>
                </c:pt>
                <c:pt idx="395">
                  <c:v>26.2</c:v>
                </c:pt>
                <c:pt idx="396">
                  <c:v>26.2</c:v>
                </c:pt>
                <c:pt idx="397">
                  <c:v>26.2</c:v>
                </c:pt>
                <c:pt idx="398">
                  <c:v>26.2</c:v>
                </c:pt>
                <c:pt idx="399">
                  <c:v>26.3</c:v>
                </c:pt>
                <c:pt idx="400">
                  <c:v>26.3</c:v>
                </c:pt>
                <c:pt idx="401">
                  <c:v>26.3</c:v>
                </c:pt>
                <c:pt idx="402">
                  <c:v>26.4</c:v>
                </c:pt>
                <c:pt idx="403">
                  <c:v>26.4</c:v>
                </c:pt>
                <c:pt idx="404">
                  <c:v>26.3</c:v>
                </c:pt>
                <c:pt idx="405">
                  <c:v>26.3</c:v>
                </c:pt>
                <c:pt idx="406">
                  <c:v>26.2</c:v>
                </c:pt>
                <c:pt idx="407">
                  <c:v>26.2</c:v>
                </c:pt>
                <c:pt idx="408">
                  <c:v>26.2</c:v>
                </c:pt>
                <c:pt idx="409">
                  <c:v>26.2</c:v>
                </c:pt>
                <c:pt idx="410">
                  <c:v>26.2</c:v>
                </c:pt>
                <c:pt idx="411">
                  <c:v>26.2</c:v>
                </c:pt>
                <c:pt idx="412">
                  <c:v>26.3</c:v>
                </c:pt>
                <c:pt idx="413">
                  <c:v>26.3</c:v>
                </c:pt>
                <c:pt idx="414">
                  <c:v>26.3</c:v>
                </c:pt>
                <c:pt idx="415">
                  <c:v>26.2</c:v>
                </c:pt>
                <c:pt idx="416">
                  <c:v>26.3</c:v>
                </c:pt>
                <c:pt idx="417">
                  <c:v>26.4</c:v>
                </c:pt>
                <c:pt idx="418">
                  <c:v>26.4</c:v>
                </c:pt>
                <c:pt idx="419">
                  <c:v>26.3</c:v>
                </c:pt>
                <c:pt idx="420">
                  <c:v>26.4</c:v>
                </c:pt>
                <c:pt idx="421">
                  <c:v>26.4</c:v>
                </c:pt>
                <c:pt idx="422">
                  <c:v>26.4</c:v>
                </c:pt>
                <c:pt idx="423">
                  <c:v>26.4</c:v>
                </c:pt>
                <c:pt idx="424">
                  <c:v>26.4</c:v>
                </c:pt>
                <c:pt idx="425">
                  <c:v>26.3</c:v>
                </c:pt>
                <c:pt idx="426">
                  <c:v>26.3</c:v>
                </c:pt>
                <c:pt idx="427">
                  <c:v>26.2</c:v>
                </c:pt>
                <c:pt idx="428">
                  <c:v>26.3</c:v>
                </c:pt>
                <c:pt idx="429">
                  <c:v>26.2</c:v>
                </c:pt>
                <c:pt idx="430">
                  <c:v>26.3</c:v>
                </c:pt>
                <c:pt idx="431">
                  <c:v>26.3</c:v>
                </c:pt>
                <c:pt idx="432">
                  <c:v>26.2</c:v>
                </c:pt>
                <c:pt idx="433">
                  <c:v>26.4</c:v>
                </c:pt>
                <c:pt idx="434">
                  <c:v>26.3</c:v>
                </c:pt>
                <c:pt idx="435">
                  <c:v>26.2</c:v>
                </c:pt>
                <c:pt idx="436">
                  <c:v>26.3</c:v>
                </c:pt>
                <c:pt idx="437">
                  <c:v>26.3</c:v>
                </c:pt>
                <c:pt idx="438">
                  <c:v>26.2</c:v>
                </c:pt>
                <c:pt idx="439">
                  <c:v>26.3</c:v>
                </c:pt>
                <c:pt idx="440">
                  <c:v>26.4</c:v>
                </c:pt>
                <c:pt idx="441">
                  <c:v>26.3</c:v>
                </c:pt>
                <c:pt idx="442">
                  <c:v>26.2</c:v>
                </c:pt>
                <c:pt idx="443">
                  <c:v>26.4</c:v>
                </c:pt>
                <c:pt idx="444">
                  <c:v>26.4</c:v>
                </c:pt>
                <c:pt idx="445">
                  <c:v>26.3</c:v>
                </c:pt>
                <c:pt idx="446">
                  <c:v>26.3</c:v>
                </c:pt>
                <c:pt idx="447">
                  <c:v>26.3</c:v>
                </c:pt>
                <c:pt idx="448">
                  <c:v>26.4</c:v>
                </c:pt>
                <c:pt idx="449">
                  <c:v>26.4</c:v>
                </c:pt>
                <c:pt idx="450">
                  <c:v>26.3</c:v>
                </c:pt>
                <c:pt idx="451">
                  <c:v>26.3</c:v>
                </c:pt>
                <c:pt idx="452">
                  <c:v>26.2</c:v>
                </c:pt>
                <c:pt idx="453">
                  <c:v>26.3</c:v>
                </c:pt>
                <c:pt idx="454">
                  <c:v>26.3</c:v>
                </c:pt>
                <c:pt idx="455">
                  <c:v>26.2</c:v>
                </c:pt>
                <c:pt idx="456">
                  <c:v>26.2</c:v>
                </c:pt>
                <c:pt idx="457">
                  <c:v>26.2</c:v>
                </c:pt>
                <c:pt idx="458">
                  <c:v>26.3</c:v>
                </c:pt>
                <c:pt idx="459">
                  <c:v>26.3</c:v>
                </c:pt>
                <c:pt idx="460">
                  <c:v>26.3</c:v>
                </c:pt>
                <c:pt idx="461">
                  <c:v>26.2</c:v>
                </c:pt>
                <c:pt idx="462">
                  <c:v>26.2</c:v>
                </c:pt>
                <c:pt idx="463">
                  <c:v>26.4</c:v>
                </c:pt>
                <c:pt idx="464">
                  <c:v>26.4</c:v>
                </c:pt>
                <c:pt idx="465">
                  <c:v>26.2</c:v>
                </c:pt>
                <c:pt idx="466">
                  <c:v>26.3</c:v>
                </c:pt>
                <c:pt idx="467">
                  <c:v>26.3</c:v>
                </c:pt>
                <c:pt idx="468">
                  <c:v>26.4</c:v>
                </c:pt>
                <c:pt idx="469">
                  <c:v>26.3</c:v>
                </c:pt>
                <c:pt idx="470">
                  <c:v>26.4</c:v>
                </c:pt>
                <c:pt idx="471">
                  <c:v>26.3</c:v>
                </c:pt>
                <c:pt idx="472">
                  <c:v>26.4</c:v>
                </c:pt>
                <c:pt idx="473">
                  <c:v>26.3</c:v>
                </c:pt>
                <c:pt idx="474">
                  <c:v>26.2</c:v>
                </c:pt>
                <c:pt idx="475">
                  <c:v>26.4</c:v>
                </c:pt>
                <c:pt idx="476">
                  <c:v>26.4</c:v>
                </c:pt>
                <c:pt idx="477">
                  <c:v>26.4</c:v>
                </c:pt>
                <c:pt idx="478">
                  <c:v>26.3</c:v>
                </c:pt>
                <c:pt idx="479">
                  <c:v>26.3</c:v>
                </c:pt>
                <c:pt idx="480">
                  <c:v>26.3</c:v>
                </c:pt>
                <c:pt idx="481">
                  <c:v>26.3</c:v>
                </c:pt>
                <c:pt idx="482">
                  <c:v>26.3</c:v>
                </c:pt>
                <c:pt idx="483">
                  <c:v>26.4</c:v>
                </c:pt>
                <c:pt idx="484">
                  <c:v>26.4</c:v>
                </c:pt>
                <c:pt idx="485">
                  <c:v>26.3</c:v>
                </c:pt>
                <c:pt idx="486">
                  <c:v>26.3</c:v>
                </c:pt>
                <c:pt idx="487">
                  <c:v>26.3</c:v>
                </c:pt>
                <c:pt idx="488">
                  <c:v>26.4</c:v>
                </c:pt>
                <c:pt idx="489">
                  <c:v>26.3</c:v>
                </c:pt>
                <c:pt idx="490">
                  <c:v>26.3</c:v>
                </c:pt>
                <c:pt idx="491">
                  <c:v>26.4</c:v>
                </c:pt>
                <c:pt idx="492">
                  <c:v>26.4</c:v>
                </c:pt>
                <c:pt idx="493">
                  <c:v>26.4</c:v>
                </c:pt>
                <c:pt idx="494">
                  <c:v>26.4</c:v>
                </c:pt>
                <c:pt idx="495">
                  <c:v>26.4</c:v>
                </c:pt>
                <c:pt idx="496">
                  <c:v>26.4</c:v>
                </c:pt>
                <c:pt idx="497">
                  <c:v>26.3</c:v>
                </c:pt>
                <c:pt idx="498">
                  <c:v>26.3</c:v>
                </c:pt>
                <c:pt idx="499">
                  <c:v>26.5</c:v>
                </c:pt>
                <c:pt idx="500">
                  <c:v>26.3</c:v>
                </c:pt>
                <c:pt idx="501">
                  <c:v>26.4</c:v>
                </c:pt>
                <c:pt idx="502">
                  <c:v>26.3</c:v>
                </c:pt>
                <c:pt idx="503">
                  <c:v>26.4</c:v>
                </c:pt>
                <c:pt idx="504">
                  <c:v>26.4</c:v>
                </c:pt>
                <c:pt idx="505">
                  <c:v>26.4</c:v>
                </c:pt>
                <c:pt idx="506">
                  <c:v>26.4</c:v>
                </c:pt>
                <c:pt idx="507">
                  <c:v>26.5</c:v>
                </c:pt>
                <c:pt idx="508">
                  <c:v>26.3</c:v>
                </c:pt>
                <c:pt idx="509">
                  <c:v>26.3</c:v>
                </c:pt>
                <c:pt idx="510">
                  <c:v>26.3</c:v>
                </c:pt>
                <c:pt idx="511">
                  <c:v>26.5</c:v>
                </c:pt>
                <c:pt idx="512">
                  <c:v>26.4</c:v>
                </c:pt>
                <c:pt idx="513">
                  <c:v>26.4</c:v>
                </c:pt>
                <c:pt idx="514">
                  <c:v>26.4</c:v>
                </c:pt>
                <c:pt idx="515">
                  <c:v>26.4</c:v>
                </c:pt>
                <c:pt idx="516">
                  <c:v>26.4</c:v>
                </c:pt>
                <c:pt idx="517">
                  <c:v>26.4</c:v>
                </c:pt>
                <c:pt idx="518">
                  <c:v>26.4</c:v>
                </c:pt>
                <c:pt idx="519">
                  <c:v>26.4</c:v>
                </c:pt>
                <c:pt idx="520">
                  <c:v>26.4</c:v>
                </c:pt>
                <c:pt idx="521">
                  <c:v>26.4</c:v>
                </c:pt>
                <c:pt idx="522">
                  <c:v>26.3</c:v>
                </c:pt>
                <c:pt idx="523">
                  <c:v>26.4</c:v>
                </c:pt>
                <c:pt idx="524">
                  <c:v>26.3</c:v>
                </c:pt>
                <c:pt idx="525">
                  <c:v>26.3</c:v>
                </c:pt>
                <c:pt idx="526">
                  <c:v>26.3</c:v>
                </c:pt>
                <c:pt idx="527">
                  <c:v>26.3</c:v>
                </c:pt>
                <c:pt idx="528">
                  <c:v>26.3</c:v>
                </c:pt>
                <c:pt idx="529">
                  <c:v>26.3</c:v>
                </c:pt>
                <c:pt idx="530">
                  <c:v>26.3</c:v>
                </c:pt>
                <c:pt idx="531">
                  <c:v>26.2</c:v>
                </c:pt>
                <c:pt idx="532">
                  <c:v>26.2</c:v>
                </c:pt>
                <c:pt idx="533">
                  <c:v>26.3</c:v>
                </c:pt>
                <c:pt idx="534">
                  <c:v>26.3</c:v>
                </c:pt>
                <c:pt idx="535">
                  <c:v>26.3</c:v>
                </c:pt>
                <c:pt idx="536">
                  <c:v>26.2</c:v>
                </c:pt>
                <c:pt idx="537">
                  <c:v>26.3</c:v>
                </c:pt>
                <c:pt idx="538">
                  <c:v>26.4</c:v>
                </c:pt>
                <c:pt idx="539">
                  <c:v>26.2</c:v>
                </c:pt>
                <c:pt idx="540">
                  <c:v>26.2</c:v>
                </c:pt>
                <c:pt idx="541">
                  <c:v>26.4</c:v>
                </c:pt>
                <c:pt idx="542">
                  <c:v>26.2</c:v>
                </c:pt>
                <c:pt idx="543">
                  <c:v>26.4</c:v>
                </c:pt>
                <c:pt idx="544">
                  <c:v>26.4</c:v>
                </c:pt>
                <c:pt idx="545">
                  <c:v>26.4</c:v>
                </c:pt>
                <c:pt idx="546">
                  <c:v>26.3</c:v>
                </c:pt>
                <c:pt idx="547">
                  <c:v>26.5</c:v>
                </c:pt>
                <c:pt idx="548">
                  <c:v>26.4</c:v>
                </c:pt>
                <c:pt idx="549">
                  <c:v>26.4</c:v>
                </c:pt>
                <c:pt idx="550">
                  <c:v>26.4</c:v>
                </c:pt>
                <c:pt idx="551">
                  <c:v>26.2</c:v>
                </c:pt>
                <c:pt idx="552">
                  <c:v>26.4</c:v>
                </c:pt>
                <c:pt idx="553">
                  <c:v>26.4</c:v>
                </c:pt>
                <c:pt idx="554">
                  <c:v>26.2</c:v>
                </c:pt>
                <c:pt idx="555">
                  <c:v>26.2</c:v>
                </c:pt>
                <c:pt idx="556">
                  <c:v>26.3</c:v>
                </c:pt>
                <c:pt idx="557">
                  <c:v>26.4</c:v>
                </c:pt>
                <c:pt idx="558">
                  <c:v>26.4</c:v>
                </c:pt>
                <c:pt idx="559">
                  <c:v>26.2</c:v>
                </c:pt>
                <c:pt idx="560">
                  <c:v>26.5</c:v>
                </c:pt>
                <c:pt idx="561">
                  <c:v>26.4</c:v>
                </c:pt>
                <c:pt idx="562">
                  <c:v>26.5</c:v>
                </c:pt>
                <c:pt idx="563">
                  <c:v>26.4</c:v>
                </c:pt>
                <c:pt idx="564">
                  <c:v>26.4</c:v>
                </c:pt>
                <c:pt idx="565">
                  <c:v>26.4</c:v>
                </c:pt>
                <c:pt idx="566">
                  <c:v>26.3</c:v>
                </c:pt>
                <c:pt idx="567">
                  <c:v>26.3</c:v>
                </c:pt>
                <c:pt idx="568">
                  <c:v>26.4</c:v>
                </c:pt>
                <c:pt idx="569">
                  <c:v>26.4</c:v>
                </c:pt>
                <c:pt idx="570">
                  <c:v>26.2</c:v>
                </c:pt>
                <c:pt idx="571">
                  <c:v>26.5</c:v>
                </c:pt>
                <c:pt idx="572">
                  <c:v>26.5</c:v>
                </c:pt>
                <c:pt idx="573">
                  <c:v>26.3</c:v>
                </c:pt>
                <c:pt idx="574">
                  <c:v>26.4</c:v>
                </c:pt>
                <c:pt idx="575">
                  <c:v>26.4</c:v>
                </c:pt>
                <c:pt idx="576">
                  <c:v>26.4</c:v>
                </c:pt>
                <c:pt idx="577">
                  <c:v>26.3</c:v>
                </c:pt>
                <c:pt idx="578">
                  <c:v>26.4</c:v>
                </c:pt>
                <c:pt idx="579">
                  <c:v>26.4</c:v>
                </c:pt>
                <c:pt idx="580">
                  <c:v>26.4</c:v>
                </c:pt>
                <c:pt idx="581">
                  <c:v>26.4</c:v>
                </c:pt>
                <c:pt idx="582">
                  <c:v>26.4</c:v>
                </c:pt>
                <c:pt idx="583">
                  <c:v>26.4</c:v>
                </c:pt>
                <c:pt idx="584">
                  <c:v>26.3</c:v>
                </c:pt>
                <c:pt idx="585">
                  <c:v>26.5</c:v>
                </c:pt>
                <c:pt idx="586">
                  <c:v>26.4</c:v>
                </c:pt>
                <c:pt idx="587">
                  <c:v>26.2</c:v>
                </c:pt>
                <c:pt idx="588">
                  <c:v>26.4</c:v>
                </c:pt>
                <c:pt idx="589">
                  <c:v>26.3</c:v>
                </c:pt>
                <c:pt idx="590">
                  <c:v>26.4</c:v>
                </c:pt>
                <c:pt idx="591">
                  <c:v>26.3</c:v>
                </c:pt>
                <c:pt idx="592">
                  <c:v>26.4</c:v>
                </c:pt>
                <c:pt idx="593">
                  <c:v>26.4</c:v>
                </c:pt>
                <c:pt idx="594">
                  <c:v>26.4</c:v>
                </c:pt>
                <c:pt idx="595">
                  <c:v>26.4</c:v>
                </c:pt>
                <c:pt idx="596">
                  <c:v>26.4</c:v>
                </c:pt>
                <c:pt idx="597">
                  <c:v>26.4</c:v>
                </c:pt>
                <c:pt idx="598">
                  <c:v>26.4</c:v>
                </c:pt>
                <c:pt idx="599">
                  <c:v>26.4</c:v>
                </c:pt>
                <c:pt idx="600">
                  <c:v>26.2</c:v>
                </c:pt>
                <c:pt idx="601">
                  <c:v>26.4</c:v>
                </c:pt>
                <c:pt idx="602">
                  <c:v>26.4</c:v>
                </c:pt>
                <c:pt idx="603">
                  <c:v>26.2</c:v>
                </c:pt>
                <c:pt idx="604">
                  <c:v>26.4</c:v>
                </c:pt>
                <c:pt idx="605">
                  <c:v>26.3</c:v>
                </c:pt>
                <c:pt idx="606">
                  <c:v>26.3</c:v>
                </c:pt>
                <c:pt idx="607">
                  <c:v>26.4</c:v>
                </c:pt>
                <c:pt idx="608">
                  <c:v>26.4</c:v>
                </c:pt>
                <c:pt idx="609">
                  <c:v>26.3</c:v>
                </c:pt>
                <c:pt idx="610">
                  <c:v>26.3</c:v>
                </c:pt>
                <c:pt idx="611">
                  <c:v>26.4</c:v>
                </c:pt>
                <c:pt idx="612">
                  <c:v>26.4</c:v>
                </c:pt>
                <c:pt idx="613">
                  <c:v>26.3</c:v>
                </c:pt>
                <c:pt idx="614">
                  <c:v>26.3</c:v>
                </c:pt>
                <c:pt idx="615">
                  <c:v>26.4</c:v>
                </c:pt>
                <c:pt idx="616">
                  <c:v>26.4</c:v>
                </c:pt>
                <c:pt idx="617">
                  <c:v>26.4</c:v>
                </c:pt>
                <c:pt idx="618">
                  <c:v>26.4</c:v>
                </c:pt>
                <c:pt idx="619">
                  <c:v>26.4</c:v>
                </c:pt>
                <c:pt idx="620">
                  <c:v>26.4</c:v>
                </c:pt>
                <c:pt idx="621">
                  <c:v>26.2</c:v>
                </c:pt>
                <c:pt idx="622">
                  <c:v>26.2</c:v>
                </c:pt>
                <c:pt idx="623">
                  <c:v>26.4</c:v>
                </c:pt>
                <c:pt idx="624">
                  <c:v>26.4</c:v>
                </c:pt>
                <c:pt idx="625">
                  <c:v>26.3</c:v>
                </c:pt>
                <c:pt idx="626">
                  <c:v>26.4</c:v>
                </c:pt>
                <c:pt idx="627">
                  <c:v>26.4</c:v>
                </c:pt>
                <c:pt idx="628">
                  <c:v>26.4</c:v>
                </c:pt>
                <c:pt idx="629">
                  <c:v>26.4</c:v>
                </c:pt>
                <c:pt idx="630">
                  <c:v>26.4</c:v>
                </c:pt>
                <c:pt idx="631">
                  <c:v>26.3</c:v>
                </c:pt>
                <c:pt idx="632">
                  <c:v>26.4</c:v>
                </c:pt>
                <c:pt idx="633">
                  <c:v>26.3</c:v>
                </c:pt>
                <c:pt idx="634">
                  <c:v>26.2</c:v>
                </c:pt>
                <c:pt idx="635">
                  <c:v>26.3</c:v>
                </c:pt>
                <c:pt idx="636">
                  <c:v>26.3</c:v>
                </c:pt>
                <c:pt idx="637">
                  <c:v>26.3</c:v>
                </c:pt>
                <c:pt idx="638">
                  <c:v>26.2</c:v>
                </c:pt>
                <c:pt idx="639">
                  <c:v>26.4</c:v>
                </c:pt>
                <c:pt idx="640">
                  <c:v>26.2</c:v>
                </c:pt>
                <c:pt idx="641">
                  <c:v>26.4</c:v>
                </c:pt>
                <c:pt idx="642">
                  <c:v>26.4</c:v>
                </c:pt>
                <c:pt idx="643">
                  <c:v>26.3</c:v>
                </c:pt>
                <c:pt idx="644">
                  <c:v>26.4</c:v>
                </c:pt>
                <c:pt idx="645">
                  <c:v>26.3</c:v>
                </c:pt>
                <c:pt idx="646">
                  <c:v>26.3</c:v>
                </c:pt>
                <c:pt idx="647">
                  <c:v>26.2</c:v>
                </c:pt>
                <c:pt idx="648">
                  <c:v>26.1</c:v>
                </c:pt>
                <c:pt idx="649">
                  <c:v>26.1</c:v>
                </c:pt>
                <c:pt idx="650">
                  <c:v>26.1</c:v>
                </c:pt>
                <c:pt idx="651">
                  <c:v>26.1</c:v>
                </c:pt>
                <c:pt idx="652">
                  <c:v>26.2</c:v>
                </c:pt>
                <c:pt idx="653">
                  <c:v>26.1</c:v>
                </c:pt>
                <c:pt idx="654">
                  <c:v>26.2</c:v>
                </c:pt>
                <c:pt idx="655">
                  <c:v>26.2</c:v>
                </c:pt>
                <c:pt idx="656">
                  <c:v>26.2</c:v>
                </c:pt>
                <c:pt idx="657">
                  <c:v>26.1</c:v>
                </c:pt>
                <c:pt idx="658">
                  <c:v>26.1</c:v>
                </c:pt>
                <c:pt idx="659">
                  <c:v>26.2</c:v>
                </c:pt>
                <c:pt idx="660">
                  <c:v>26.2</c:v>
                </c:pt>
                <c:pt idx="661">
                  <c:v>26.1</c:v>
                </c:pt>
                <c:pt idx="662">
                  <c:v>26.1</c:v>
                </c:pt>
                <c:pt idx="663">
                  <c:v>26.2</c:v>
                </c:pt>
                <c:pt idx="664">
                  <c:v>26</c:v>
                </c:pt>
                <c:pt idx="665">
                  <c:v>26.1</c:v>
                </c:pt>
                <c:pt idx="666">
                  <c:v>26</c:v>
                </c:pt>
                <c:pt idx="667">
                  <c:v>26</c:v>
                </c:pt>
                <c:pt idx="668">
                  <c:v>26</c:v>
                </c:pt>
                <c:pt idx="669">
                  <c:v>26</c:v>
                </c:pt>
                <c:pt idx="670">
                  <c:v>26.1</c:v>
                </c:pt>
                <c:pt idx="671">
                  <c:v>26.1</c:v>
                </c:pt>
                <c:pt idx="672">
                  <c:v>26.1</c:v>
                </c:pt>
                <c:pt idx="673">
                  <c:v>26.1</c:v>
                </c:pt>
                <c:pt idx="674">
                  <c:v>26.1</c:v>
                </c:pt>
                <c:pt idx="675">
                  <c:v>26.1</c:v>
                </c:pt>
                <c:pt idx="676">
                  <c:v>26.2</c:v>
                </c:pt>
                <c:pt idx="677">
                  <c:v>26.2</c:v>
                </c:pt>
                <c:pt idx="678">
                  <c:v>26.1</c:v>
                </c:pt>
                <c:pt idx="679">
                  <c:v>26</c:v>
                </c:pt>
                <c:pt idx="680">
                  <c:v>26</c:v>
                </c:pt>
                <c:pt idx="681">
                  <c:v>25.9</c:v>
                </c:pt>
                <c:pt idx="682">
                  <c:v>25.9</c:v>
                </c:pt>
                <c:pt idx="683">
                  <c:v>26</c:v>
                </c:pt>
                <c:pt idx="684">
                  <c:v>26.1</c:v>
                </c:pt>
                <c:pt idx="685">
                  <c:v>25.9</c:v>
                </c:pt>
                <c:pt idx="686">
                  <c:v>25.9</c:v>
                </c:pt>
                <c:pt idx="687">
                  <c:v>26.1</c:v>
                </c:pt>
                <c:pt idx="688">
                  <c:v>26.1</c:v>
                </c:pt>
                <c:pt idx="689">
                  <c:v>26.1</c:v>
                </c:pt>
                <c:pt idx="690">
                  <c:v>26.1</c:v>
                </c:pt>
                <c:pt idx="691">
                  <c:v>26.1</c:v>
                </c:pt>
                <c:pt idx="692">
                  <c:v>26.1</c:v>
                </c:pt>
                <c:pt idx="693">
                  <c:v>26.1</c:v>
                </c:pt>
                <c:pt idx="694">
                  <c:v>26.1</c:v>
                </c:pt>
                <c:pt idx="695">
                  <c:v>26</c:v>
                </c:pt>
                <c:pt idx="696">
                  <c:v>26</c:v>
                </c:pt>
                <c:pt idx="697">
                  <c:v>26.1</c:v>
                </c:pt>
                <c:pt idx="698">
                  <c:v>25.9</c:v>
                </c:pt>
                <c:pt idx="699">
                  <c:v>26</c:v>
                </c:pt>
                <c:pt idx="700">
                  <c:v>25.9</c:v>
                </c:pt>
                <c:pt idx="701">
                  <c:v>26.1</c:v>
                </c:pt>
                <c:pt idx="702">
                  <c:v>26</c:v>
                </c:pt>
                <c:pt idx="703">
                  <c:v>26</c:v>
                </c:pt>
                <c:pt idx="704">
                  <c:v>26.1</c:v>
                </c:pt>
                <c:pt idx="705">
                  <c:v>26</c:v>
                </c:pt>
                <c:pt idx="706">
                  <c:v>26.1</c:v>
                </c:pt>
                <c:pt idx="707">
                  <c:v>26.1</c:v>
                </c:pt>
                <c:pt idx="708">
                  <c:v>26.1</c:v>
                </c:pt>
                <c:pt idx="709">
                  <c:v>25.9</c:v>
                </c:pt>
                <c:pt idx="710">
                  <c:v>26</c:v>
                </c:pt>
                <c:pt idx="711">
                  <c:v>26.1</c:v>
                </c:pt>
                <c:pt idx="712">
                  <c:v>26</c:v>
                </c:pt>
                <c:pt idx="713">
                  <c:v>26</c:v>
                </c:pt>
                <c:pt idx="714">
                  <c:v>26</c:v>
                </c:pt>
                <c:pt idx="715">
                  <c:v>26</c:v>
                </c:pt>
                <c:pt idx="716">
                  <c:v>26</c:v>
                </c:pt>
                <c:pt idx="717">
                  <c:v>26</c:v>
                </c:pt>
                <c:pt idx="718">
                  <c:v>26.1</c:v>
                </c:pt>
                <c:pt idx="719">
                  <c:v>26.1</c:v>
                </c:pt>
                <c:pt idx="720">
                  <c:v>25.9</c:v>
                </c:pt>
                <c:pt idx="721">
                  <c:v>26.1</c:v>
                </c:pt>
                <c:pt idx="722">
                  <c:v>26.1</c:v>
                </c:pt>
                <c:pt idx="723">
                  <c:v>25.9</c:v>
                </c:pt>
                <c:pt idx="724">
                  <c:v>26</c:v>
                </c:pt>
                <c:pt idx="725">
                  <c:v>25.9</c:v>
                </c:pt>
                <c:pt idx="726">
                  <c:v>25.9</c:v>
                </c:pt>
                <c:pt idx="727">
                  <c:v>25.9</c:v>
                </c:pt>
                <c:pt idx="728">
                  <c:v>26</c:v>
                </c:pt>
                <c:pt idx="729">
                  <c:v>25.9</c:v>
                </c:pt>
                <c:pt idx="730">
                  <c:v>26</c:v>
                </c:pt>
                <c:pt idx="731">
                  <c:v>25.9</c:v>
                </c:pt>
                <c:pt idx="732">
                  <c:v>25.9</c:v>
                </c:pt>
                <c:pt idx="733">
                  <c:v>26</c:v>
                </c:pt>
                <c:pt idx="734">
                  <c:v>25.9</c:v>
                </c:pt>
                <c:pt idx="735">
                  <c:v>25.9</c:v>
                </c:pt>
                <c:pt idx="736">
                  <c:v>25.9</c:v>
                </c:pt>
                <c:pt idx="737">
                  <c:v>26</c:v>
                </c:pt>
                <c:pt idx="738">
                  <c:v>26.2</c:v>
                </c:pt>
                <c:pt idx="739">
                  <c:v>26.1</c:v>
                </c:pt>
                <c:pt idx="740">
                  <c:v>25.9</c:v>
                </c:pt>
                <c:pt idx="741">
                  <c:v>26.1</c:v>
                </c:pt>
                <c:pt idx="742">
                  <c:v>25.9</c:v>
                </c:pt>
                <c:pt idx="743">
                  <c:v>25.9</c:v>
                </c:pt>
                <c:pt idx="744">
                  <c:v>26</c:v>
                </c:pt>
                <c:pt idx="745">
                  <c:v>26.1</c:v>
                </c:pt>
                <c:pt idx="746">
                  <c:v>25.9</c:v>
                </c:pt>
                <c:pt idx="747">
                  <c:v>26</c:v>
                </c:pt>
                <c:pt idx="748">
                  <c:v>26.1</c:v>
                </c:pt>
                <c:pt idx="749">
                  <c:v>25.9</c:v>
                </c:pt>
                <c:pt idx="750">
                  <c:v>25.9</c:v>
                </c:pt>
                <c:pt idx="751">
                  <c:v>25.9</c:v>
                </c:pt>
                <c:pt idx="752">
                  <c:v>25.9</c:v>
                </c:pt>
                <c:pt idx="753">
                  <c:v>26</c:v>
                </c:pt>
                <c:pt idx="754">
                  <c:v>26</c:v>
                </c:pt>
                <c:pt idx="755">
                  <c:v>26</c:v>
                </c:pt>
                <c:pt idx="756">
                  <c:v>25.9</c:v>
                </c:pt>
                <c:pt idx="757">
                  <c:v>25.9</c:v>
                </c:pt>
                <c:pt idx="758">
                  <c:v>25.9</c:v>
                </c:pt>
                <c:pt idx="759">
                  <c:v>26</c:v>
                </c:pt>
                <c:pt idx="760">
                  <c:v>26</c:v>
                </c:pt>
                <c:pt idx="761">
                  <c:v>26</c:v>
                </c:pt>
                <c:pt idx="762">
                  <c:v>25.9</c:v>
                </c:pt>
                <c:pt idx="763">
                  <c:v>25.9</c:v>
                </c:pt>
                <c:pt idx="764">
                  <c:v>26.1</c:v>
                </c:pt>
                <c:pt idx="765">
                  <c:v>26</c:v>
                </c:pt>
                <c:pt idx="766">
                  <c:v>26</c:v>
                </c:pt>
                <c:pt idx="767">
                  <c:v>26</c:v>
                </c:pt>
                <c:pt idx="768">
                  <c:v>26.1</c:v>
                </c:pt>
                <c:pt idx="769">
                  <c:v>26.1</c:v>
                </c:pt>
                <c:pt idx="770">
                  <c:v>26</c:v>
                </c:pt>
                <c:pt idx="771">
                  <c:v>26</c:v>
                </c:pt>
                <c:pt idx="772">
                  <c:v>26.1</c:v>
                </c:pt>
                <c:pt idx="773">
                  <c:v>26.1</c:v>
                </c:pt>
                <c:pt idx="774">
                  <c:v>26.1</c:v>
                </c:pt>
                <c:pt idx="775">
                  <c:v>26</c:v>
                </c:pt>
                <c:pt idx="776">
                  <c:v>26</c:v>
                </c:pt>
                <c:pt idx="777">
                  <c:v>26.1</c:v>
                </c:pt>
                <c:pt idx="778">
                  <c:v>26.2</c:v>
                </c:pt>
                <c:pt idx="779">
                  <c:v>26.1</c:v>
                </c:pt>
                <c:pt idx="780">
                  <c:v>26.1</c:v>
                </c:pt>
                <c:pt idx="781">
                  <c:v>25.9</c:v>
                </c:pt>
                <c:pt idx="782">
                  <c:v>25.9</c:v>
                </c:pt>
                <c:pt idx="783">
                  <c:v>25.9</c:v>
                </c:pt>
                <c:pt idx="784">
                  <c:v>26</c:v>
                </c:pt>
                <c:pt idx="785">
                  <c:v>26</c:v>
                </c:pt>
                <c:pt idx="786">
                  <c:v>26.1</c:v>
                </c:pt>
                <c:pt idx="787">
                  <c:v>25.9</c:v>
                </c:pt>
                <c:pt idx="788">
                  <c:v>25.9</c:v>
                </c:pt>
                <c:pt idx="789">
                  <c:v>25.9</c:v>
                </c:pt>
                <c:pt idx="790">
                  <c:v>25.9</c:v>
                </c:pt>
                <c:pt idx="791">
                  <c:v>25.9</c:v>
                </c:pt>
                <c:pt idx="792">
                  <c:v>26</c:v>
                </c:pt>
                <c:pt idx="793">
                  <c:v>25.9</c:v>
                </c:pt>
                <c:pt idx="794">
                  <c:v>26</c:v>
                </c:pt>
                <c:pt idx="795">
                  <c:v>26.1</c:v>
                </c:pt>
                <c:pt idx="796">
                  <c:v>26</c:v>
                </c:pt>
                <c:pt idx="797">
                  <c:v>26.1</c:v>
                </c:pt>
                <c:pt idx="798">
                  <c:v>26.1</c:v>
                </c:pt>
                <c:pt idx="799">
                  <c:v>26.1</c:v>
                </c:pt>
                <c:pt idx="800">
                  <c:v>26.1</c:v>
                </c:pt>
                <c:pt idx="801">
                  <c:v>26.1</c:v>
                </c:pt>
                <c:pt idx="802">
                  <c:v>26</c:v>
                </c:pt>
                <c:pt idx="803">
                  <c:v>26.1</c:v>
                </c:pt>
                <c:pt idx="804">
                  <c:v>26</c:v>
                </c:pt>
                <c:pt idx="805">
                  <c:v>26.1</c:v>
                </c:pt>
                <c:pt idx="806">
                  <c:v>26</c:v>
                </c:pt>
                <c:pt idx="807">
                  <c:v>26.1</c:v>
                </c:pt>
                <c:pt idx="808">
                  <c:v>26</c:v>
                </c:pt>
                <c:pt idx="809">
                  <c:v>25.9</c:v>
                </c:pt>
                <c:pt idx="810">
                  <c:v>26</c:v>
                </c:pt>
                <c:pt idx="811">
                  <c:v>26</c:v>
                </c:pt>
                <c:pt idx="812">
                  <c:v>26</c:v>
                </c:pt>
                <c:pt idx="813">
                  <c:v>26.1</c:v>
                </c:pt>
                <c:pt idx="814">
                  <c:v>26.1</c:v>
                </c:pt>
                <c:pt idx="815">
                  <c:v>26.1</c:v>
                </c:pt>
                <c:pt idx="816">
                  <c:v>26</c:v>
                </c:pt>
                <c:pt idx="817">
                  <c:v>26.1</c:v>
                </c:pt>
                <c:pt idx="818">
                  <c:v>26</c:v>
                </c:pt>
                <c:pt idx="819">
                  <c:v>26.1</c:v>
                </c:pt>
                <c:pt idx="820">
                  <c:v>26.1</c:v>
                </c:pt>
                <c:pt idx="821">
                  <c:v>26</c:v>
                </c:pt>
                <c:pt idx="822">
                  <c:v>26</c:v>
                </c:pt>
                <c:pt idx="823">
                  <c:v>26.1</c:v>
                </c:pt>
                <c:pt idx="824">
                  <c:v>26.1</c:v>
                </c:pt>
                <c:pt idx="825">
                  <c:v>26.1</c:v>
                </c:pt>
                <c:pt idx="826">
                  <c:v>26.1</c:v>
                </c:pt>
                <c:pt idx="827">
                  <c:v>26</c:v>
                </c:pt>
                <c:pt idx="828">
                  <c:v>26.1</c:v>
                </c:pt>
                <c:pt idx="829">
                  <c:v>26.1</c:v>
                </c:pt>
                <c:pt idx="830">
                  <c:v>26.1</c:v>
                </c:pt>
                <c:pt idx="831">
                  <c:v>26.1</c:v>
                </c:pt>
                <c:pt idx="832">
                  <c:v>26.1</c:v>
                </c:pt>
                <c:pt idx="833">
                  <c:v>26.1</c:v>
                </c:pt>
                <c:pt idx="834">
                  <c:v>26.1</c:v>
                </c:pt>
                <c:pt idx="835">
                  <c:v>26</c:v>
                </c:pt>
                <c:pt idx="836">
                  <c:v>26</c:v>
                </c:pt>
                <c:pt idx="837">
                  <c:v>25.9</c:v>
                </c:pt>
                <c:pt idx="838">
                  <c:v>26</c:v>
                </c:pt>
                <c:pt idx="839">
                  <c:v>26.1</c:v>
                </c:pt>
                <c:pt idx="840">
                  <c:v>25.9</c:v>
                </c:pt>
                <c:pt idx="841">
                  <c:v>26.1</c:v>
                </c:pt>
                <c:pt idx="842">
                  <c:v>26.1</c:v>
                </c:pt>
                <c:pt idx="843">
                  <c:v>26.2</c:v>
                </c:pt>
                <c:pt idx="844">
                  <c:v>26.1</c:v>
                </c:pt>
                <c:pt idx="845">
                  <c:v>26.2</c:v>
                </c:pt>
                <c:pt idx="846">
                  <c:v>26.2</c:v>
                </c:pt>
                <c:pt idx="847">
                  <c:v>26.3</c:v>
                </c:pt>
                <c:pt idx="848">
                  <c:v>26.3</c:v>
                </c:pt>
                <c:pt idx="849">
                  <c:v>26.1</c:v>
                </c:pt>
                <c:pt idx="850">
                  <c:v>26.2</c:v>
                </c:pt>
                <c:pt idx="851">
                  <c:v>26.3</c:v>
                </c:pt>
                <c:pt idx="852">
                  <c:v>26.3</c:v>
                </c:pt>
                <c:pt idx="853">
                  <c:v>26.3</c:v>
                </c:pt>
                <c:pt idx="854">
                  <c:v>26.2</c:v>
                </c:pt>
                <c:pt idx="855">
                  <c:v>26.2</c:v>
                </c:pt>
                <c:pt idx="856">
                  <c:v>26.2</c:v>
                </c:pt>
                <c:pt idx="857">
                  <c:v>26.1</c:v>
                </c:pt>
                <c:pt idx="858">
                  <c:v>26.2</c:v>
                </c:pt>
                <c:pt idx="859">
                  <c:v>26.2</c:v>
                </c:pt>
                <c:pt idx="860">
                  <c:v>26.2</c:v>
                </c:pt>
                <c:pt idx="861">
                  <c:v>26.1</c:v>
                </c:pt>
                <c:pt idx="862">
                  <c:v>26.1</c:v>
                </c:pt>
                <c:pt idx="863">
                  <c:v>26.2</c:v>
                </c:pt>
                <c:pt idx="864">
                  <c:v>26.1</c:v>
                </c:pt>
                <c:pt idx="865">
                  <c:v>26.2</c:v>
                </c:pt>
                <c:pt idx="866">
                  <c:v>26.2</c:v>
                </c:pt>
                <c:pt idx="867">
                  <c:v>26.1</c:v>
                </c:pt>
                <c:pt idx="868">
                  <c:v>26.4</c:v>
                </c:pt>
                <c:pt idx="869">
                  <c:v>26.2</c:v>
                </c:pt>
                <c:pt idx="870">
                  <c:v>26.2</c:v>
                </c:pt>
                <c:pt idx="871">
                  <c:v>26.2</c:v>
                </c:pt>
                <c:pt idx="872">
                  <c:v>26.2</c:v>
                </c:pt>
                <c:pt idx="873">
                  <c:v>26.1</c:v>
                </c:pt>
                <c:pt idx="874">
                  <c:v>26.2</c:v>
                </c:pt>
                <c:pt idx="875">
                  <c:v>26.2</c:v>
                </c:pt>
                <c:pt idx="876">
                  <c:v>26.4</c:v>
                </c:pt>
                <c:pt idx="877">
                  <c:v>26.3</c:v>
                </c:pt>
                <c:pt idx="878">
                  <c:v>26.2</c:v>
                </c:pt>
                <c:pt idx="879">
                  <c:v>26.2</c:v>
                </c:pt>
                <c:pt idx="880">
                  <c:v>26.2</c:v>
                </c:pt>
                <c:pt idx="881">
                  <c:v>26.3</c:v>
                </c:pt>
                <c:pt idx="882">
                  <c:v>26.2</c:v>
                </c:pt>
                <c:pt idx="883">
                  <c:v>26.3</c:v>
                </c:pt>
                <c:pt idx="884">
                  <c:v>26.3</c:v>
                </c:pt>
                <c:pt idx="885">
                  <c:v>26.2</c:v>
                </c:pt>
                <c:pt idx="886">
                  <c:v>26.1</c:v>
                </c:pt>
                <c:pt idx="887">
                  <c:v>26.2</c:v>
                </c:pt>
                <c:pt idx="888">
                  <c:v>26.2</c:v>
                </c:pt>
                <c:pt idx="889">
                  <c:v>26.2</c:v>
                </c:pt>
                <c:pt idx="890">
                  <c:v>26.3</c:v>
                </c:pt>
                <c:pt idx="891">
                  <c:v>26.3</c:v>
                </c:pt>
                <c:pt idx="892">
                  <c:v>26.4</c:v>
                </c:pt>
                <c:pt idx="893">
                  <c:v>26.3</c:v>
                </c:pt>
                <c:pt idx="894">
                  <c:v>26.2</c:v>
                </c:pt>
                <c:pt idx="895">
                  <c:v>26.1</c:v>
                </c:pt>
                <c:pt idx="896">
                  <c:v>26.2</c:v>
                </c:pt>
                <c:pt idx="897">
                  <c:v>26.2</c:v>
                </c:pt>
                <c:pt idx="898">
                  <c:v>26.2</c:v>
                </c:pt>
                <c:pt idx="899">
                  <c:v>26.4</c:v>
                </c:pt>
                <c:pt idx="900">
                  <c:v>26.2</c:v>
                </c:pt>
                <c:pt idx="901">
                  <c:v>26.4</c:v>
                </c:pt>
                <c:pt idx="902">
                  <c:v>26.2</c:v>
                </c:pt>
                <c:pt idx="903">
                  <c:v>26.2</c:v>
                </c:pt>
                <c:pt idx="904">
                  <c:v>26.4</c:v>
                </c:pt>
                <c:pt idx="905">
                  <c:v>26.2</c:v>
                </c:pt>
                <c:pt idx="906">
                  <c:v>26.2</c:v>
                </c:pt>
                <c:pt idx="907">
                  <c:v>26.4</c:v>
                </c:pt>
                <c:pt idx="908">
                  <c:v>26.4</c:v>
                </c:pt>
                <c:pt idx="909">
                  <c:v>26.3</c:v>
                </c:pt>
                <c:pt idx="910">
                  <c:v>26.3</c:v>
                </c:pt>
                <c:pt idx="911">
                  <c:v>26.2</c:v>
                </c:pt>
                <c:pt idx="912">
                  <c:v>26.3</c:v>
                </c:pt>
                <c:pt idx="913">
                  <c:v>26.3</c:v>
                </c:pt>
                <c:pt idx="914">
                  <c:v>26.4</c:v>
                </c:pt>
                <c:pt idx="915">
                  <c:v>26.4</c:v>
                </c:pt>
                <c:pt idx="916">
                  <c:v>26.2</c:v>
                </c:pt>
                <c:pt idx="917">
                  <c:v>26.3</c:v>
                </c:pt>
                <c:pt idx="918">
                  <c:v>26.5</c:v>
                </c:pt>
                <c:pt idx="919">
                  <c:v>26.3</c:v>
                </c:pt>
                <c:pt idx="920">
                  <c:v>26.3</c:v>
                </c:pt>
                <c:pt idx="921">
                  <c:v>26.3</c:v>
                </c:pt>
                <c:pt idx="922">
                  <c:v>26.3</c:v>
                </c:pt>
                <c:pt idx="923">
                  <c:v>26.3</c:v>
                </c:pt>
                <c:pt idx="924">
                  <c:v>26.3</c:v>
                </c:pt>
                <c:pt idx="925">
                  <c:v>26.2</c:v>
                </c:pt>
                <c:pt idx="926">
                  <c:v>26.2</c:v>
                </c:pt>
                <c:pt idx="927">
                  <c:v>26.2</c:v>
                </c:pt>
                <c:pt idx="928">
                  <c:v>26.4</c:v>
                </c:pt>
                <c:pt idx="929">
                  <c:v>26.2</c:v>
                </c:pt>
                <c:pt idx="930">
                  <c:v>26.2</c:v>
                </c:pt>
                <c:pt idx="931">
                  <c:v>26.3</c:v>
                </c:pt>
                <c:pt idx="932">
                  <c:v>26.2</c:v>
                </c:pt>
                <c:pt idx="933">
                  <c:v>26.2</c:v>
                </c:pt>
                <c:pt idx="934">
                  <c:v>26.2</c:v>
                </c:pt>
                <c:pt idx="935">
                  <c:v>26.3</c:v>
                </c:pt>
                <c:pt idx="936">
                  <c:v>26.2</c:v>
                </c:pt>
                <c:pt idx="937">
                  <c:v>26.2</c:v>
                </c:pt>
                <c:pt idx="938">
                  <c:v>26.2</c:v>
                </c:pt>
                <c:pt idx="939">
                  <c:v>26.2</c:v>
                </c:pt>
                <c:pt idx="940">
                  <c:v>26.2</c:v>
                </c:pt>
                <c:pt idx="941">
                  <c:v>26.2</c:v>
                </c:pt>
                <c:pt idx="942">
                  <c:v>26.2</c:v>
                </c:pt>
                <c:pt idx="943">
                  <c:v>26.2</c:v>
                </c:pt>
                <c:pt idx="944">
                  <c:v>26.4</c:v>
                </c:pt>
                <c:pt idx="945">
                  <c:v>26.4</c:v>
                </c:pt>
                <c:pt idx="946">
                  <c:v>26.4</c:v>
                </c:pt>
                <c:pt idx="947">
                  <c:v>26.4</c:v>
                </c:pt>
                <c:pt idx="948">
                  <c:v>26.1</c:v>
                </c:pt>
                <c:pt idx="949">
                  <c:v>26.1</c:v>
                </c:pt>
                <c:pt idx="950">
                  <c:v>26.1</c:v>
                </c:pt>
                <c:pt idx="951">
                  <c:v>26.2</c:v>
                </c:pt>
                <c:pt idx="952">
                  <c:v>26.2</c:v>
                </c:pt>
                <c:pt idx="953">
                  <c:v>26.2</c:v>
                </c:pt>
                <c:pt idx="954">
                  <c:v>26.3</c:v>
                </c:pt>
                <c:pt idx="955">
                  <c:v>26.2</c:v>
                </c:pt>
                <c:pt idx="956">
                  <c:v>26.2</c:v>
                </c:pt>
                <c:pt idx="957">
                  <c:v>26.2</c:v>
                </c:pt>
                <c:pt idx="958">
                  <c:v>26.3</c:v>
                </c:pt>
                <c:pt idx="959">
                  <c:v>26.2</c:v>
                </c:pt>
                <c:pt idx="960">
                  <c:v>26.3</c:v>
                </c:pt>
                <c:pt idx="961">
                  <c:v>26.3</c:v>
                </c:pt>
                <c:pt idx="962">
                  <c:v>26.4</c:v>
                </c:pt>
                <c:pt idx="963">
                  <c:v>26.4</c:v>
                </c:pt>
                <c:pt idx="964">
                  <c:v>26.4</c:v>
                </c:pt>
                <c:pt idx="965">
                  <c:v>26.4</c:v>
                </c:pt>
                <c:pt idx="966">
                  <c:v>26.5</c:v>
                </c:pt>
                <c:pt idx="967">
                  <c:v>26.4</c:v>
                </c:pt>
                <c:pt idx="968">
                  <c:v>26.3</c:v>
                </c:pt>
                <c:pt idx="969">
                  <c:v>26.3</c:v>
                </c:pt>
                <c:pt idx="970">
                  <c:v>26.3</c:v>
                </c:pt>
                <c:pt idx="971">
                  <c:v>26.3</c:v>
                </c:pt>
                <c:pt idx="972">
                  <c:v>26.4</c:v>
                </c:pt>
                <c:pt idx="973">
                  <c:v>26.3</c:v>
                </c:pt>
                <c:pt idx="974">
                  <c:v>26.3</c:v>
                </c:pt>
                <c:pt idx="975">
                  <c:v>26.3</c:v>
                </c:pt>
                <c:pt idx="976">
                  <c:v>26.4</c:v>
                </c:pt>
                <c:pt idx="977">
                  <c:v>26.3</c:v>
                </c:pt>
                <c:pt idx="978">
                  <c:v>26.4</c:v>
                </c:pt>
                <c:pt idx="979">
                  <c:v>26.4</c:v>
                </c:pt>
                <c:pt idx="980">
                  <c:v>26.3</c:v>
                </c:pt>
                <c:pt idx="981">
                  <c:v>26.3</c:v>
                </c:pt>
                <c:pt idx="982">
                  <c:v>26.3</c:v>
                </c:pt>
                <c:pt idx="983">
                  <c:v>26.4</c:v>
                </c:pt>
                <c:pt idx="984">
                  <c:v>26.4</c:v>
                </c:pt>
                <c:pt idx="985">
                  <c:v>26.3</c:v>
                </c:pt>
                <c:pt idx="986">
                  <c:v>26.3</c:v>
                </c:pt>
                <c:pt idx="987">
                  <c:v>26.3</c:v>
                </c:pt>
                <c:pt idx="988">
                  <c:v>26.3</c:v>
                </c:pt>
                <c:pt idx="989">
                  <c:v>26.4</c:v>
                </c:pt>
                <c:pt idx="990">
                  <c:v>26.4</c:v>
                </c:pt>
                <c:pt idx="991">
                  <c:v>26.3</c:v>
                </c:pt>
                <c:pt idx="992">
                  <c:v>26.4</c:v>
                </c:pt>
                <c:pt idx="993">
                  <c:v>26.4</c:v>
                </c:pt>
                <c:pt idx="994">
                  <c:v>26.4</c:v>
                </c:pt>
                <c:pt idx="995">
                  <c:v>26.4</c:v>
                </c:pt>
                <c:pt idx="996">
                  <c:v>26.4</c:v>
                </c:pt>
                <c:pt idx="997">
                  <c:v>26.4</c:v>
                </c:pt>
                <c:pt idx="998">
                  <c:v>26.4</c:v>
                </c:pt>
                <c:pt idx="999">
                  <c:v>26.4</c:v>
                </c:pt>
                <c:pt idx="1000">
                  <c:v>26.4</c:v>
                </c:pt>
                <c:pt idx="1001">
                  <c:v>26.4</c:v>
                </c:pt>
                <c:pt idx="1002">
                  <c:v>26.4</c:v>
                </c:pt>
                <c:pt idx="1003">
                  <c:v>26.4</c:v>
                </c:pt>
                <c:pt idx="1004">
                  <c:v>26.4</c:v>
                </c:pt>
                <c:pt idx="1005">
                  <c:v>26.3</c:v>
                </c:pt>
                <c:pt idx="1006">
                  <c:v>26.5</c:v>
                </c:pt>
                <c:pt idx="1007">
                  <c:v>26.5</c:v>
                </c:pt>
                <c:pt idx="1008">
                  <c:v>26.4</c:v>
                </c:pt>
                <c:pt idx="1009">
                  <c:v>26.3</c:v>
                </c:pt>
                <c:pt idx="1010">
                  <c:v>26.5</c:v>
                </c:pt>
                <c:pt idx="1011">
                  <c:v>26.4</c:v>
                </c:pt>
                <c:pt idx="1012">
                  <c:v>26.4</c:v>
                </c:pt>
                <c:pt idx="1013">
                  <c:v>26.4</c:v>
                </c:pt>
                <c:pt idx="1014">
                  <c:v>26.4</c:v>
                </c:pt>
                <c:pt idx="1015">
                  <c:v>26.3</c:v>
                </c:pt>
                <c:pt idx="1016">
                  <c:v>26.4</c:v>
                </c:pt>
                <c:pt idx="1017">
                  <c:v>26.5</c:v>
                </c:pt>
                <c:pt idx="1018">
                  <c:v>26.3</c:v>
                </c:pt>
                <c:pt idx="1019">
                  <c:v>26.4</c:v>
                </c:pt>
                <c:pt idx="1020">
                  <c:v>26.4</c:v>
                </c:pt>
                <c:pt idx="1021">
                  <c:v>26.4</c:v>
                </c:pt>
                <c:pt idx="1022">
                  <c:v>26.4</c:v>
                </c:pt>
                <c:pt idx="1023">
                  <c:v>26.4</c:v>
                </c:pt>
                <c:pt idx="1024">
                  <c:v>26.4</c:v>
                </c:pt>
                <c:pt idx="1025">
                  <c:v>26.4</c:v>
                </c:pt>
                <c:pt idx="1026">
                  <c:v>26.4</c:v>
                </c:pt>
                <c:pt idx="1027">
                  <c:v>26.4</c:v>
                </c:pt>
                <c:pt idx="1028">
                  <c:v>26.3</c:v>
                </c:pt>
                <c:pt idx="1029">
                  <c:v>26.3</c:v>
                </c:pt>
                <c:pt idx="1030">
                  <c:v>26.4</c:v>
                </c:pt>
                <c:pt idx="1031">
                  <c:v>26.3</c:v>
                </c:pt>
                <c:pt idx="1032">
                  <c:v>26.3</c:v>
                </c:pt>
                <c:pt idx="1033">
                  <c:v>26.3</c:v>
                </c:pt>
                <c:pt idx="1034">
                  <c:v>26.4</c:v>
                </c:pt>
                <c:pt idx="1035">
                  <c:v>26.3</c:v>
                </c:pt>
                <c:pt idx="1036">
                  <c:v>26.4</c:v>
                </c:pt>
                <c:pt idx="1037">
                  <c:v>26.4</c:v>
                </c:pt>
                <c:pt idx="1038">
                  <c:v>26.3</c:v>
                </c:pt>
                <c:pt idx="1039">
                  <c:v>26.3</c:v>
                </c:pt>
                <c:pt idx="1040">
                  <c:v>26.4</c:v>
                </c:pt>
                <c:pt idx="1041">
                  <c:v>26.3</c:v>
                </c:pt>
                <c:pt idx="1042">
                  <c:v>26.2</c:v>
                </c:pt>
                <c:pt idx="1043">
                  <c:v>26.3</c:v>
                </c:pt>
                <c:pt idx="1044">
                  <c:v>26.2</c:v>
                </c:pt>
                <c:pt idx="1045">
                  <c:v>26.4</c:v>
                </c:pt>
                <c:pt idx="1046">
                  <c:v>26.4</c:v>
                </c:pt>
                <c:pt idx="1047">
                  <c:v>26.2</c:v>
                </c:pt>
                <c:pt idx="1048">
                  <c:v>26.4</c:v>
                </c:pt>
                <c:pt idx="1049">
                  <c:v>26.7</c:v>
                </c:pt>
                <c:pt idx="1050">
                  <c:v>26.7</c:v>
                </c:pt>
                <c:pt idx="1051">
                  <c:v>26.6</c:v>
                </c:pt>
                <c:pt idx="1052">
                  <c:v>26.6</c:v>
                </c:pt>
                <c:pt idx="1053">
                  <c:v>26.5</c:v>
                </c:pt>
                <c:pt idx="1054">
                  <c:v>26.5</c:v>
                </c:pt>
                <c:pt idx="1055">
                  <c:v>26.5</c:v>
                </c:pt>
                <c:pt idx="1056">
                  <c:v>26.5</c:v>
                </c:pt>
                <c:pt idx="1057">
                  <c:v>26.4</c:v>
                </c:pt>
                <c:pt idx="1058">
                  <c:v>26.4</c:v>
                </c:pt>
                <c:pt idx="1059">
                  <c:v>26.5</c:v>
                </c:pt>
                <c:pt idx="1060">
                  <c:v>26.6</c:v>
                </c:pt>
                <c:pt idx="1061">
                  <c:v>26.4</c:v>
                </c:pt>
                <c:pt idx="1062">
                  <c:v>26.5</c:v>
                </c:pt>
                <c:pt idx="1063">
                  <c:v>26.4</c:v>
                </c:pt>
                <c:pt idx="1064">
                  <c:v>26.4</c:v>
                </c:pt>
                <c:pt idx="1065">
                  <c:v>26.5</c:v>
                </c:pt>
                <c:pt idx="1066">
                  <c:v>26.4</c:v>
                </c:pt>
                <c:pt idx="1067">
                  <c:v>26.5</c:v>
                </c:pt>
                <c:pt idx="1068">
                  <c:v>26.5</c:v>
                </c:pt>
                <c:pt idx="1069">
                  <c:v>26.7</c:v>
                </c:pt>
                <c:pt idx="1070">
                  <c:v>26.4</c:v>
                </c:pt>
                <c:pt idx="1071">
                  <c:v>26.5</c:v>
                </c:pt>
                <c:pt idx="1072">
                  <c:v>26.3</c:v>
                </c:pt>
                <c:pt idx="1073">
                  <c:v>26.5</c:v>
                </c:pt>
                <c:pt idx="1074">
                  <c:v>26.4</c:v>
                </c:pt>
                <c:pt idx="1075">
                  <c:v>26.4</c:v>
                </c:pt>
                <c:pt idx="1076">
                  <c:v>26.7</c:v>
                </c:pt>
                <c:pt idx="1077">
                  <c:v>26.5</c:v>
                </c:pt>
                <c:pt idx="1078">
                  <c:v>26.5</c:v>
                </c:pt>
                <c:pt idx="1079">
                  <c:v>26.5</c:v>
                </c:pt>
                <c:pt idx="1080">
                  <c:v>26.5</c:v>
                </c:pt>
                <c:pt idx="1081">
                  <c:v>26.5</c:v>
                </c:pt>
                <c:pt idx="1082">
                  <c:v>26.4</c:v>
                </c:pt>
                <c:pt idx="1083">
                  <c:v>26.3</c:v>
                </c:pt>
                <c:pt idx="1084">
                  <c:v>26.4</c:v>
                </c:pt>
                <c:pt idx="1085">
                  <c:v>26.3</c:v>
                </c:pt>
                <c:pt idx="1086">
                  <c:v>26.2</c:v>
                </c:pt>
                <c:pt idx="1087">
                  <c:v>26.2</c:v>
                </c:pt>
                <c:pt idx="1088">
                  <c:v>26.4</c:v>
                </c:pt>
                <c:pt idx="1089">
                  <c:v>26.3</c:v>
                </c:pt>
                <c:pt idx="1090">
                  <c:v>26.2</c:v>
                </c:pt>
                <c:pt idx="1091">
                  <c:v>26.2</c:v>
                </c:pt>
                <c:pt idx="1092">
                  <c:v>26.4</c:v>
                </c:pt>
                <c:pt idx="1093">
                  <c:v>26.2</c:v>
                </c:pt>
                <c:pt idx="1094">
                  <c:v>26.4</c:v>
                </c:pt>
                <c:pt idx="1095">
                  <c:v>26.4</c:v>
                </c:pt>
                <c:pt idx="1096">
                  <c:v>26.4</c:v>
                </c:pt>
                <c:pt idx="1097">
                  <c:v>26.4</c:v>
                </c:pt>
                <c:pt idx="1098">
                  <c:v>26.5</c:v>
                </c:pt>
                <c:pt idx="1099">
                  <c:v>26.4</c:v>
                </c:pt>
                <c:pt idx="1100">
                  <c:v>26.7</c:v>
                </c:pt>
                <c:pt idx="1101">
                  <c:v>26.6</c:v>
                </c:pt>
                <c:pt idx="1102">
                  <c:v>26.7</c:v>
                </c:pt>
                <c:pt idx="1103">
                  <c:v>26.5</c:v>
                </c:pt>
                <c:pt idx="1104">
                  <c:v>26.5</c:v>
                </c:pt>
                <c:pt idx="1105">
                  <c:v>26.7</c:v>
                </c:pt>
                <c:pt idx="1106">
                  <c:v>26.5</c:v>
                </c:pt>
                <c:pt idx="1107">
                  <c:v>26.4</c:v>
                </c:pt>
                <c:pt idx="1108">
                  <c:v>26.5</c:v>
                </c:pt>
                <c:pt idx="1109">
                  <c:v>26.4</c:v>
                </c:pt>
                <c:pt idx="1110">
                  <c:v>26.4</c:v>
                </c:pt>
                <c:pt idx="1111">
                  <c:v>26.2</c:v>
                </c:pt>
                <c:pt idx="1112">
                  <c:v>26.4</c:v>
                </c:pt>
                <c:pt idx="1113">
                  <c:v>26.4</c:v>
                </c:pt>
                <c:pt idx="1114">
                  <c:v>26.5</c:v>
                </c:pt>
                <c:pt idx="1115">
                  <c:v>26.4</c:v>
                </c:pt>
                <c:pt idx="1116">
                  <c:v>26.5</c:v>
                </c:pt>
                <c:pt idx="1117">
                  <c:v>26.4</c:v>
                </c:pt>
                <c:pt idx="1118">
                  <c:v>26.5</c:v>
                </c:pt>
                <c:pt idx="1119">
                  <c:v>26.4</c:v>
                </c:pt>
                <c:pt idx="1120">
                  <c:v>26.5</c:v>
                </c:pt>
                <c:pt idx="1121">
                  <c:v>26.5</c:v>
                </c:pt>
                <c:pt idx="1122">
                  <c:v>26.4</c:v>
                </c:pt>
                <c:pt idx="1123">
                  <c:v>26.5</c:v>
                </c:pt>
                <c:pt idx="1124">
                  <c:v>26.5</c:v>
                </c:pt>
                <c:pt idx="1125">
                  <c:v>26.5</c:v>
                </c:pt>
                <c:pt idx="1126">
                  <c:v>26.5</c:v>
                </c:pt>
                <c:pt idx="1127">
                  <c:v>26.4</c:v>
                </c:pt>
                <c:pt idx="1128">
                  <c:v>26.4</c:v>
                </c:pt>
                <c:pt idx="1129">
                  <c:v>26.4</c:v>
                </c:pt>
                <c:pt idx="1130">
                  <c:v>26.3</c:v>
                </c:pt>
                <c:pt idx="1131">
                  <c:v>26.4</c:v>
                </c:pt>
                <c:pt idx="1132">
                  <c:v>26.5</c:v>
                </c:pt>
                <c:pt idx="1133">
                  <c:v>26.4</c:v>
                </c:pt>
                <c:pt idx="1134">
                  <c:v>26.4</c:v>
                </c:pt>
                <c:pt idx="1135">
                  <c:v>26.3</c:v>
                </c:pt>
                <c:pt idx="1136">
                  <c:v>26.3</c:v>
                </c:pt>
                <c:pt idx="1137">
                  <c:v>26.3</c:v>
                </c:pt>
                <c:pt idx="1138">
                  <c:v>26.4</c:v>
                </c:pt>
                <c:pt idx="1139">
                  <c:v>26.4</c:v>
                </c:pt>
                <c:pt idx="1140">
                  <c:v>26.4</c:v>
                </c:pt>
                <c:pt idx="1141">
                  <c:v>26.5</c:v>
                </c:pt>
                <c:pt idx="1142">
                  <c:v>26.4</c:v>
                </c:pt>
                <c:pt idx="1143">
                  <c:v>26.5</c:v>
                </c:pt>
                <c:pt idx="1144">
                  <c:v>26.4</c:v>
                </c:pt>
                <c:pt idx="1145">
                  <c:v>26.5</c:v>
                </c:pt>
                <c:pt idx="1146">
                  <c:v>26.5</c:v>
                </c:pt>
                <c:pt idx="1147">
                  <c:v>26.4</c:v>
                </c:pt>
                <c:pt idx="1148">
                  <c:v>26.5</c:v>
                </c:pt>
                <c:pt idx="1149">
                  <c:v>26.4</c:v>
                </c:pt>
                <c:pt idx="1150">
                  <c:v>26.5</c:v>
                </c:pt>
                <c:pt idx="1151">
                  <c:v>26.4</c:v>
                </c:pt>
                <c:pt idx="1152">
                  <c:v>26.3</c:v>
                </c:pt>
                <c:pt idx="1153">
                  <c:v>26.4</c:v>
                </c:pt>
                <c:pt idx="1154">
                  <c:v>26.4</c:v>
                </c:pt>
                <c:pt idx="1155">
                  <c:v>26.6</c:v>
                </c:pt>
                <c:pt idx="1156">
                  <c:v>26.5</c:v>
                </c:pt>
                <c:pt idx="1157">
                  <c:v>26.4</c:v>
                </c:pt>
                <c:pt idx="1158">
                  <c:v>26.4</c:v>
                </c:pt>
                <c:pt idx="1159">
                  <c:v>26.2</c:v>
                </c:pt>
                <c:pt idx="1160">
                  <c:v>26.2</c:v>
                </c:pt>
                <c:pt idx="1161">
                  <c:v>26.5</c:v>
                </c:pt>
                <c:pt idx="1162">
                  <c:v>26.7</c:v>
                </c:pt>
                <c:pt idx="1163">
                  <c:v>26.4</c:v>
                </c:pt>
                <c:pt idx="1164">
                  <c:v>26.6</c:v>
                </c:pt>
                <c:pt idx="1165">
                  <c:v>26.2</c:v>
                </c:pt>
                <c:pt idx="1166">
                  <c:v>26.3</c:v>
                </c:pt>
                <c:pt idx="1167">
                  <c:v>26.4</c:v>
                </c:pt>
                <c:pt idx="1168">
                  <c:v>26.5</c:v>
                </c:pt>
                <c:pt idx="1169">
                  <c:v>26.4</c:v>
                </c:pt>
                <c:pt idx="1170">
                  <c:v>26.7</c:v>
                </c:pt>
                <c:pt idx="1171">
                  <c:v>26.4</c:v>
                </c:pt>
                <c:pt idx="1172">
                  <c:v>26.6</c:v>
                </c:pt>
                <c:pt idx="1173">
                  <c:v>26.5</c:v>
                </c:pt>
                <c:pt idx="1174">
                  <c:v>26.5</c:v>
                </c:pt>
                <c:pt idx="1175">
                  <c:v>26.5</c:v>
                </c:pt>
                <c:pt idx="1176">
                  <c:v>26.5</c:v>
                </c:pt>
                <c:pt idx="1177">
                  <c:v>26.4</c:v>
                </c:pt>
                <c:pt idx="1178">
                  <c:v>26.4</c:v>
                </c:pt>
                <c:pt idx="1179">
                  <c:v>26.6</c:v>
                </c:pt>
                <c:pt idx="1180">
                  <c:v>26.4</c:v>
                </c:pt>
                <c:pt idx="1181">
                  <c:v>26.2</c:v>
                </c:pt>
                <c:pt idx="1182">
                  <c:v>26.4</c:v>
                </c:pt>
                <c:pt idx="1183">
                  <c:v>26.6</c:v>
                </c:pt>
                <c:pt idx="1184">
                  <c:v>26.4</c:v>
                </c:pt>
                <c:pt idx="1185">
                  <c:v>26.5</c:v>
                </c:pt>
                <c:pt idx="1186">
                  <c:v>26.5</c:v>
                </c:pt>
                <c:pt idx="1187">
                  <c:v>26.4</c:v>
                </c:pt>
                <c:pt idx="1188">
                  <c:v>26.4</c:v>
                </c:pt>
                <c:pt idx="1189">
                  <c:v>26.4</c:v>
                </c:pt>
                <c:pt idx="1190">
                  <c:v>26.2</c:v>
                </c:pt>
                <c:pt idx="1191">
                  <c:v>26.4</c:v>
                </c:pt>
                <c:pt idx="1192">
                  <c:v>26.5</c:v>
                </c:pt>
                <c:pt idx="1193">
                  <c:v>26.5</c:v>
                </c:pt>
                <c:pt idx="1194">
                  <c:v>26.5</c:v>
                </c:pt>
                <c:pt idx="1195">
                  <c:v>26.4</c:v>
                </c:pt>
                <c:pt idx="1196">
                  <c:v>26.5</c:v>
                </c:pt>
                <c:pt idx="1197">
                  <c:v>26.4</c:v>
                </c:pt>
                <c:pt idx="1198">
                  <c:v>26.5</c:v>
                </c:pt>
                <c:pt idx="1199">
                  <c:v>26.4</c:v>
                </c:pt>
                <c:pt idx="1200">
                  <c:v>26.3</c:v>
                </c:pt>
                <c:pt idx="1201">
                  <c:v>26.2</c:v>
                </c:pt>
                <c:pt idx="1202">
                  <c:v>26.4</c:v>
                </c:pt>
                <c:pt idx="1203">
                  <c:v>26.6</c:v>
                </c:pt>
                <c:pt idx="1204">
                  <c:v>26.4</c:v>
                </c:pt>
                <c:pt idx="1205">
                  <c:v>26.4</c:v>
                </c:pt>
                <c:pt idx="1206">
                  <c:v>26.4</c:v>
                </c:pt>
                <c:pt idx="1207">
                  <c:v>26.4</c:v>
                </c:pt>
                <c:pt idx="1208">
                  <c:v>26.3</c:v>
                </c:pt>
                <c:pt idx="1209">
                  <c:v>26.5</c:v>
                </c:pt>
                <c:pt idx="1210">
                  <c:v>26.3</c:v>
                </c:pt>
                <c:pt idx="1211">
                  <c:v>26.4</c:v>
                </c:pt>
                <c:pt idx="1212">
                  <c:v>26.4</c:v>
                </c:pt>
                <c:pt idx="1213">
                  <c:v>26.4</c:v>
                </c:pt>
                <c:pt idx="1214">
                  <c:v>26.2</c:v>
                </c:pt>
                <c:pt idx="1215">
                  <c:v>26.1</c:v>
                </c:pt>
                <c:pt idx="1216">
                  <c:v>26.4</c:v>
                </c:pt>
                <c:pt idx="1217">
                  <c:v>26.4</c:v>
                </c:pt>
                <c:pt idx="1218">
                  <c:v>26.5</c:v>
                </c:pt>
                <c:pt idx="1219">
                  <c:v>26.4</c:v>
                </c:pt>
                <c:pt idx="1220">
                  <c:v>26.4</c:v>
                </c:pt>
                <c:pt idx="1221">
                  <c:v>26.2</c:v>
                </c:pt>
                <c:pt idx="1222">
                  <c:v>26.2</c:v>
                </c:pt>
                <c:pt idx="1223">
                  <c:v>26.5</c:v>
                </c:pt>
                <c:pt idx="1224">
                  <c:v>26.4</c:v>
                </c:pt>
                <c:pt idx="1225">
                  <c:v>26.4</c:v>
                </c:pt>
                <c:pt idx="1226">
                  <c:v>26.4</c:v>
                </c:pt>
                <c:pt idx="1227">
                  <c:v>26.4</c:v>
                </c:pt>
                <c:pt idx="1228">
                  <c:v>26.4</c:v>
                </c:pt>
                <c:pt idx="1229">
                  <c:v>26.5</c:v>
                </c:pt>
                <c:pt idx="1230">
                  <c:v>26.3</c:v>
                </c:pt>
                <c:pt idx="1231">
                  <c:v>26.2</c:v>
                </c:pt>
                <c:pt idx="1232">
                  <c:v>26.5</c:v>
                </c:pt>
                <c:pt idx="1233">
                  <c:v>26.4</c:v>
                </c:pt>
                <c:pt idx="1234">
                  <c:v>26.5</c:v>
                </c:pt>
                <c:pt idx="1235">
                  <c:v>26.4</c:v>
                </c:pt>
                <c:pt idx="1236">
                  <c:v>26.4</c:v>
                </c:pt>
                <c:pt idx="1237">
                  <c:v>26.4</c:v>
                </c:pt>
                <c:pt idx="1238">
                  <c:v>26.3</c:v>
                </c:pt>
                <c:pt idx="1239">
                  <c:v>26.2</c:v>
                </c:pt>
                <c:pt idx="1240">
                  <c:v>26.4</c:v>
                </c:pt>
                <c:pt idx="1241">
                  <c:v>26.4</c:v>
                </c:pt>
                <c:pt idx="1242">
                  <c:v>26.5</c:v>
                </c:pt>
                <c:pt idx="1243">
                  <c:v>26.4</c:v>
                </c:pt>
                <c:pt idx="1244">
                  <c:v>26.2</c:v>
                </c:pt>
                <c:pt idx="1245">
                  <c:v>26.2</c:v>
                </c:pt>
                <c:pt idx="1246">
                  <c:v>26.5</c:v>
                </c:pt>
                <c:pt idx="1247">
                  <c:v>26.5</c:v>
                </c:pt>
                <c:pt idx="1248">
                  <c:v>26.5</c:v>
                </c:pt>
                <c:pt idx="1249">
                  <c:v>26.4</c:v>
                </c:pt>
                <c:pt idx="1250">
                  <c:v>26.4</c:v>
                </c:pt>
                <c:pt idx="1251">
                  <c:v>26.2</c:v>
                </c:pt>
                <c:pt idx="1252">
                  <c:v>26.3</c:v>
                </c:pt>
                <c:pt idx="1253">
                  <c:v>26.4</c:v>
                </c:pt>
                <c:pt idx="1254">
                  <c:v>26.4</c:v>
                </c:pt>
                <c:pt idx="1255">
                  <c:v>26.4</c:v>
                </c:pt>
                <c:pt idx="1256">
                  <c:v>26.4</c:v>
                </c:pt>
                <c:pt idx="1257">
                  <c:v>26.3</c:v>
                </c:pt>
                <c:pt idx="1258">
                  <c:v>26.4</c:v>
                </c:pt>
                <c:pt idx="1259">
                  <c:v>26.4</c:v>
                </c:pt>
                <c:pt idx="1260">
                  <c:v>26.4</c:v>
                </c:pt>
                <c:pt idx="1261">
                  <c:v>26.4</c:v>
                </c:pt>
                <c:pt idx="1262">
                  <c:v>26.5</c:v>
                </c:pt>
                <c:pt idx="1263">
                  <c:v>26.4</c:v>
                </c:pt>
                <c:pt idx="1264">
                  <c:v>26.3</c:v>
                </c:pt>
                <c:pt idx="1265">
                  <c:v>26.2</c:v>
                </c:pt>
                <c:pt idx="1266">
                  <c:v>26.4</c:v>
                </c:pt>
                <c:pt idx="1267">
                  <c:v>26.4</c:v>
                </c:pt>
                <c:pt idx="1268">
                  <c:v>26.4</c:v>
                </c:pt>
                <c:pt idx="1269">
                  <c:v>26.5</c:v>
                </c:pt>
                <c:pt idx="1270">
                  <c:v>26.4</c:v>
                </c:pt>
                <c:pt idx="1271">
                  <c:v>26.4</c:v>
                </c:pt>
                <c:pt idx="1272">
                  <c:v>26.4</c:v>
                </c:pt>
                <c:pt idx="1273">
                  <c:v>26.2</c:v>
                </c:pt>
                <c:pt idx="1274">
                  <c:v>26.4</c:v>
                </c:pt>
                <c:pt idx="1275">
                  <c:v>26.4</c:v>
                </c:pt>
                <c:pt idx="1276">
                  <c:v>26.4</c:v>
                </c:pt>
                <c:pt idx="1277">
                  <c:v>26.2</c:v>
                </c:pt>
                <c:pt idx="1278">
                  <c:v>26.3</c:v>
                </c:pt>
                <c:pt idx="1279">
                  <c:v>26.5</c:v>
                </c:pt>
                <c:pt idx="1280">
                  <c:v>26.5</c:v>
                </c:pt>
                <c:pt idx="1281">
                  <c:v>26.4</c:v>
                </c:pt>
                <c:pt idx="1282">
                  <c:v>26.4</c:v>
                </c:pt>
                <c:pt idx="1283">
                  <c:v>26.2</c:v>
                </c:pt>
                <c:pt idx="1284">
                  <c:v>26.3</c:v>
                </c:pt>
                <c:pt idx="1285">
                  <c:v>26.4</c:v>
                </c:pt>
                <c:pt idx="1286">
                  <c:v>26.4</c:v>
                </c:pt>
                <c:pt idx="1287">
                  <c:v>26.4</c:v>
                </c:pt>
                <c:pt idx="1288">
                  <c:v>26.3</c:v>
                </c:pt>
                <c:pt idx="1289">
                  <c:v>26.2</c:v>
                </c:pt>
                <c:pt idx="1290">
                  <c:v>26.5</c:v>
                </c:pt>
                <c:pt idx="1291">
                  <c:v>26.5</c:v>
                </c:pt>
                <c:pt idx="1292">
                  <c:v>26.5</c:v>
                </c:pt>
                <c:pt idx="1293">
                  <c:v>26.4</c:v>
                </c:pt>
                <c:pt idx="1294">
                  <c:v>26.2</c:v>
                </c:pt>
                <c:pt idx="1295">
                  <c:v>26.2</c:v>
                </c:pt>
                <c:pt idx="1296">
                  <c:v>26.4</c:v>
                </c:pt>
                <c:pt idx="1297">
                  <c:v>26.5</c:v>
                </c:pt>
                <c:pt idx="1298">
                  <c:v>26.5</c:v>
                </c:pt>
                <c:pt idx="1299">
                  <c:v>26.3</c:v>
                </c:pt>
                <c:pt idx="1300">
                  <c:v>26.2</c:v>
                </c:pt>
                <c:pt idx="1301">
                  <c:v>26.2</c:v>
                </c:pt>
                <c:pt idx="1302">
                  <c:v>26.2</c:v>
                </c:pt>
                <c:pt idx="1303">
                  <c:v>26.4</c:v>
                </c:pt>
                <c:pt idx="1304">
                  <c:v>26.3</c:v>
                </c:pt>
                <c:pt idx="1305">
                  <c:v>26.4</c:v>
                </c:pt>
                <c:pt idx="1306">
                  <c:v>26.3</c:v>
                </c:pt>
                <c:pt idx="1307">
                  <c:v>26.4</c:v>
                </c:pt>
                <c:pt idx="1308">
                  <c:v>26.5</c:v>
                </c:pt>
                <c:pt idx="1309">
                  <c:v>26.5</c:v>
                </c:pt>
                <c:pt idx="1310">
                  <c:v>26.4</c:v>
                </c:pt>
                <c:pt idx="1311">
                  <c:v>26.2</c:v>
                </c:pt>
                <c:pt idx="1312">
                  <c:v>26.2</c:v>
                </c:pt>
                <c:pt idx="1313">
                  <c:v>26.2</c:v>
                </c:pt>
                <c:pt idx="1314">
                  <c:v>26.2</c:v>
                </c:pt>
                <c:pt idx="1315">
                  <c:v>26.3</c:v>
                </c:pt>
                <c:pt idx="1316">
                  <c:v>26.4</c:v>
                </c:pt>
                <c:pt idx="1317">
                  <c:v>26.5</c:v>
                </c:pt>
                <c:pt idx="1318">
                  <c:v>26.5</c:v>
                </c:pt>
                <c:pt idx="1319">
                  <c:v>26.5</c:v>
                </c:pt>
                <c:pt idx="1320">
                  <c:v>26.4</c:v>
                </c:pt>
                <c:pt idx="1321">
                  <c:v>26.2</c:v>
                </c:pt>
                <c:pt idx="1322">
                  <c:v>26.3</c:v>
                </c:pt>
                <c:pt idx="1323">
                  <c:v>26.3</c:v>
                </c:pt>
                <c:pt idx="1324">
                  <c:v>26.3</c:v>
                </c:pt>
                <c:pt idx="1325">
                  <c:v>26.4</c:v>
                </c:pt>
                <c:pt idx="1326">
                  <c:v>26.5</c:v>
                </c:pt>
                <c:pt idx="1327">
                  <c:v>26.5</c:v>
                </c:pt>
                <c:pt idx="1328">
                  <c:v>26.4</c:v>
                </c:pt>
                <c:pt idx="1329">
                  <c:v>26.4</c:v>
                </c:pt>
                <c:pt idx="1330">
                  <c:v>26.3</c:v>
                </c:pt>
                <c:pt idx="1331">
                  <c:v>26.3</c:v>
                </c:pt>
                <c:pt idx="1332">
                  <c:v>26.2</c:v>
                </c:pt>
                <c:pt idx="1333">
                  <c:v>26.2</c:v>
                </c:pt>
                <c:pt idx="1334">
                  <c:v>26.4</c:v>
                </c:pt>
                <c:pt idx="1335">
                  <c:v>26.4</c:v>
                </c:pt>
                <c:pt idx="1336">
                  <c:v>26.3</c:v>
                </c:pt>
                <c:pt idx="1337">
                  <c:v>26.3</c:v>
                </c:pt>
                <c:pt idx="1338">
                  <c:v>26.2</c:v>
                </c:pt>
                <c:pt idx="1339">
                  <c:v>26.3</c:v>
                </c:pt>
                <c:pt idx="1340">
                  <c:v>26.3</c:v>
                </c:pt>
                <c:pt idx="1341">
                  <c:v>26.3</c:v>
                </c:pt>
                <c:pt idx="1342">
                  <c:v>26.4</c:v>
                </c:pt>
                <c:pt idx="1343">
                  <c:v>26.4</c:v>
                </c:pt>
                <c:pt idx="1344">
                  <c:v>26.4</c:v>
                </c:pt>
                <c:pt idx="1345">
                  <c:v>26.4</c:v>
                </c:pt>
                <c:pt idx="1346">
                  <c:v>26.4</c:v>
                </c:pt>
                <c:pt idx="1347">
                  <c:v>26.4</c:v>
                </c:pt>
                <c:pt idx="1348">
                  <c:v>26.4</c:v>
                </c:pt>
                <c:pt idx="1349">
                  <c:v>26.3</c:v>
                </c:pt>
                <c:pt idx="1350">
                  <c:v>26.3</c:v>
                </c:pt>
                <c:pt idx="1351">
                  <c:v>26.3</c:v>
                </c:pt>
                <c:pt idx="1352">
                  <c:v>26.3</c:v>
                </c:pt>
                <c:pt idx="1353">
                  <c:v>26.2</c:v>
                </c:pt>
                <c:pt idx="1354">
                  <c:v>26.4</c:v>
                </c:pt>
                <c:pt idx="1355">
                  <c:v>26.2</c:v>
                </c:pt>
                <c:pt idx="1356">
                  <c:v>26.2</c:v>
                </c:pt>
                <c:pt idx="1357">
                  <c:v>26.5</c:v>
                </c:pt>
                <c:pt idx="1358">
                  <c:v>26.4</c:v>
                </c:pt>
                <c:pt idx="1359">
                  <c:v>26.3</c:v>
                </c:pt>
                <c:pt idx="1360">
                  <c:v>26.2</c:v>
                </c:pt>
                <c:pt idx="1361">
                  <c:v>26.4</c:v>
                </c:pt>
                <c:pt idx="1362">
                  <c:v>26.5</c:v>
                </c:pt>
                <c:pt idx="1363">
                  <c:v>26.4</c:v>
                </c:pt>
                <c:pt idx="1364">
                  <c:v>26.4</c:v>
                </c:pt>
                <c:pt idx="1365">
                  <c:v>26.2</c:v>
                </c:pt>
                <c:pt idx="1366">
                  <c:v>26.2</c:v>
                </c:pt>
                <c:pt idx="1367">
                  <c:v>26.4</c:v>
                </c:pt>
                <c:pt idx="1368">
                  <c:v>26.4</c:v>
                </c:pt>
                <c:pt idx="1369">
                  <c:v>26.2</c:v>
                </c:pt>
                <c:pt idx="1370">
                  <c:v>26.1</c:v>
                </c:pt>
                <c:pt idx="1371">
                  <c:v>26.3</c:v>
                </c:pt>
                <c:pt idx="1372">
                  <c:v>26</c:v>
                </c:pt>
                <c:pt idx="1373">
                  <c:v>26.2</c:v>
                </c:pt>
                <c:pt idx="1374">
                  <c:v>26.1</c:v>
                </c:pt>
                <c:pt idx="1375">
                  <c:v>26.1</c:v>
                </c:pt>
                <c:pt idx="1376">
                  <c:v>26.1</c:v>
                </c:pt>
                <c:pt idx="1377">
                  <c:v>26.2</c:v>
                </c:pt>
                <c:pt idx="1378">
                  <c:v>26.1</c:v>
                </c:pt>
                <c:pt idx="1379">
                  <c:v>26.2</c:v>
                </c:pt>
                <c:pt idx="1380">
                  <c:v>26.3</c:v>
                </c:pt>
                <c:pt idx="1381">
                  <c:v>26.2</c:v>
                </c:pt>
                <c:pt idx="1382">
                  <c:v>26.1</c:v>
                </c:pt>
                <c:pt idx="1383">
                  <c:v>25.9</c:v>
                </c:pt>
                <c:pt idx="1384">
                  <c:v>26.3</c:v>
                </c:pt>
                <c:pt idx="1385">
                  <c:v>26.2</c:v>
                </c:pt>
                <c:pt idx="1386">
                  <c:v>26.2</c:v>
                </c:pt>
                <c:pt idx="1387">
                  <c:v>26.1</c:v>
                </c:pt>
                <c:pt idx="1388">
                  <c:v>26.1</c:v>
                </c:pt>
                <c:pt idx="1389">
                  <c:v>26</c:v>
                </c:pt>
                <c:pt idx="1390">
                  <c:v>26.1</c:v>
                </c:pt>
                <c:pt idx="1391">
                  <c:v>26.1</c:v>
                </c:pt>
                <c:pt idx="1392">
                  <c:v>26.1</c:v>
                </c:pt>
                <c:pt idx="1393">
                  <c:v>26.1</c:v>
                </c:pt>
                <c:pt idx="1394">
                  <c:v>26.1</c:v>
                </c:pt>
                <c:pt idx="1395">
                  <c:v>26.1</c:v>
                </c:pt>
                <c:pt idx="1396">
                  <c:v>26.1</c:v>
                </c:pt>
                <c:pt idx="1397">
                  <c:v>26.2</c:v>
                </c:pt>
                <c:pt idx="1398">
                  <c:v>26</c:v>
                </c:pt>
                <c:pt idx="1399">
                  <c:v>26.1</c:v>
                </c:pt>
                <c:pt idx="1400">
                  <c:v>26.1</c:v>
                </c:pt>
                <c:pt idx="1401">
                  <c:v>26.1</c:v>
                </c:pt>
                <c:pt idx="1402">
                  <c:v>26.1</c:v>
                </c:pt>
                <c:pt idx="1403">
                  <c:v>26.3</c:v>
                </c:pt>
                <c:pt idx="1404">
                  <c:v>26.2</c:v>
                </c:pt>
                <c:pt idx="1405">
                  <c:v>26.2</c:v>
                </c:pt>
                <c:pt idx="1406">
                  <c:v>26</c:v>
                </c:pt>
                <c:pt idx="1407">
                  <c:v>26.1</c:v>
                </c:pt>
                <c:pt idx="1408">
                  <c:v>26.1</c:v>
                </c:pt>
                <c:pt idx="1409">
                  <c:v>26.1</c:v>
                </c:pt>
                <c:pt idx="1410">
                  <c:v>26.1</c:v>
                </c:pt>
                <c:pt idx="1411">
                  <c:v>26.2</c:v>
                </c:pt>
                <c:pt idx="1412">
                  <c:v>26.2</c:v>
                </c:pt>
                <c:pt idx="1413">
                  <c:v>26.1</c:v>
                </c:pt>
                <c:pt idx="1414">
                  <c:v>26.1</c:v>
                </c:pt>
                <c:pt idx="1415">
                  <c:v>26.1</c:v>
                </c:pt>
                <c:pt idx="1416">
                  <c:v>26.2</c:v>
                </c:pt>
                <c:pt idx="1417">
                  <c:v>26.1</c:v>
                </c:pt>
                <c:pt idx="1418">
                  <c:v>26.1</c:v>
                </c:pt>
                <c:pt idx="1419">
                  <c:v>26.1</c:v>
                </c:pt>
                <c:pt idx="1420">
                  <c:v>26.1</c:v>
                </c:pt>
                <c:pt idx="1421">
                  <c:v>26.2</c:v>
                </c:pt>
                <c:pt idx="1422">
                  <c:v>26.2</c:v>
                </c:pt>
                <c:pt idx="1423">
                  <c:v>26.1</c:v>
                </c:pt>
                <c:pt idx="1424">
                  <c:v>26.1</c:v>
                </c:pt>
                <c:pt idx="1425">
                  <c:v>26.1</c:v>
                </c:pt>
                <c:pt idx="1426">
                  <c:v>26.1</c:v>
                </c:pt>
                <c:pt idx="1427">
                  <c:v>26</c:v>
                </c:pt>
                <c:pt idx="1428">
                  <c:v>26</c:v>
                </c:pt>
                <c:pt idx="1429">
                  <c:v>26.1</c:v>
                </c:pt>
                <c:pt idx="1430">
                  <c:v>26.1</c:v>
                </c:pt>
                <c:pt idx="1431">
                  <c:v>26.1</c:v>
                </c:pt>
                <c:pt idx="1432">
                  <c:v>26.1</c:v>
                </c:pt>
                <c:pt idx="1433">
                  <c:v>26.1</c:v>
                </c:pt>
                <c:pt idx="1434">
                  <c:v>26.1</c:v>
                </c:pt>
                <c:pt idx="1435">
                  <c:v>26.2</c:v>
                </c:pt>
                <c:pt idx="1436">
                  <c:v>26.2</c:v>
                </c:pt>
                <c:pt idx="1437">
                  <c:v>26.2</c:v>
                </c:pt>
                <c:pt idx="1438">
                  <c:v>26.1</c:v>
                </c:pt>
                <c:pt idx="1439">
                  <c:v>26.1</c:v>
                </c:pt>
                <c:pt idx="1440">
                  <c:v>26</c:v>
                </c:pt>
                <c:pt idx="1441">
                  <c:v>26.1</c:v>
                </c:pt>
                <c:pt idx="1442">
                  <c:v>26.1</c:v>
                </c:pt>
                <c:pt idx="1443">
                  <c:v>26.1</c:v>
                </c:pt>
                <c:pt idx="1444">
                  <c:v>26</c:v>
                </c:pt>
                <c:pt idx="1445">
                  <c:v>25.9</c:v>
                </c:pt>
                <c:pt idx="1446">
                  <c:v>25.9</c:v>
                </c:pt>
                <c:pt idx="1447">
                  <c:v>26.1</c:v>
                </c:pt>
                <c:pt idx="1448">
                  <c:v>26.1</c:v>
                </c:pt>
                <c:pt idx="1449">
                  <c:v>26.2</c:v>
                </c:pt>
                <c:pt idx="1450">
                  <c:v>26</c:v>
                </c:pt>
                <c:pt idx="1451">
                  <c:v>26</c:v>
                </c:pt>
                <c:pt idx="1452">
                  <c:v>25.9</c:v>
                </c:pt>
                <c:pt idx="1453">
                  <c:v>26.1</c:v>
                </c:pt>
                <c:pt idx="1454">
                  <c:v>26.1</c:v>
                </c:pt>
                <c:pt idx="1455">
                  <c:v>26.1</c:v>
                </c:pt>
                <c:pt idx="1456">
                  <c:v>26.2</c:v>
                </c:pt>
                <c:pt idx="1457">
                  <c:v>26.1</c:v>
                </c:pt>
                <c:pt idx="1458">
                  <c:v>26.1</c:v>
                </c:pt>
                <c:pt idx="1459">
                  <c:v>26.1</c:v>
                </c:pt>
                <c:pt idx="1460">
                  <c:v>26</c:v>
                </c:pt>
                <c:pt idx="1461">
                  <c:v>26.1</c:v>
                </c:pt>
                <c:pt idx="1462">
                  <c:v>26.1</c:v>
                </c:pt>
                <c:pt idx="1463">
                  <c:v>26.2</c:v>
                </c:pt>
                <c:pt idx="1464">
                  <c:v>26.1</c:v>
                </c:pt>
                <c:pt idx="1465">
                  <c:v>26.1</c:v>
                </c:pt>
                <c:pt idx="1466">
                  <c:v>26</c:v>
                </c:pt>
                <c:pt idx="1467">
                  <c:v>26.2</c:v>
                </c:pt>
                <c:pt idx="1468">
                  <c:v>25.9</c:v>
                </c:pt>
                <c:pt idx="1469">
                  <c:v>26.1</c:v>
                </c:pt>
                <c:pt idx="1470">
                  <c:v>26.1</c:v>
                </c:pt>
                <c:pt idx="1471">
                  <c:v>26.1</c:v>
                </c:pt>
                <c:pt idx="1472">
                  <c:v>26.1</c:v>
                </c:pt>
                <c:pt idx="1473">
                  <c:v>26</c:v>
                </c:pt>
                <c:pt idx="1474">
                  <c:v>26</c:v>
                </c:pt>
                <c:pt idx="1475">
                  <c:v>26</c:v>
                </c:pt>
                <c:pt idx="1476">
                  <c:v>26.1</c:v>
                </c:pt>
                <c:pt idx="1477">
                  <c:v>25.9</c:v>
                </c:pt>
                <c:pt idx="1478">
                  <c:v>26</c:v>
                </c:pt>
                <c:pt idx="1479">
                  <c:v>26.1</c:v>
                </c:pt>
                <c:pt idx="1480">
                  <c:v>26</c:v>
                </c:pt>
                <c:pt idx="1481">
                  <c:v>26</c:v>
                </c:pt>
                <c:pt idx="1482">
                  <c:v>26</c:v>
                </c:pt>
                <c:pt idx="1483">
                  <c:v>26.1</c:v>
                </c:pt>
                <c:pt idx="1484">
                  <c:v>26.1</c:v>
                </c:pt>
                <c:pt idx="1485">
                  <c:v>26.1</c:v>
                </c:pt>
                <c:pt idx="1486">
                  <c:v>26.1</c:v>
                </c:pt>
                <c:pt idx="1487">
                  <c:v>26.1</c:v>
                </c:pt>
                <c:pt idx="1488">
                  <c:v>26.1</c:v>
                </c:pt>
                <c:pt idx="1489">
                  <c:v>26.1</c:v>
                </c:pt>
                <c:pt idx="1490">
                  <c:v>26</c:v>
                </c:pt>
                <c:pt idx="1491">
                  <c:v>26.1</c:v>
                </c:pt>
                <c:pt idx="1492">
                  <c:v>26.1</c:v>
                </c:pt>
                <c:pt idx="1493">
                  <c:v>26.1</c:v>
                </c:pt>
                <c:pt idx="1494">
                  <c:v>26</c:v>
                </c:pt>
                <c:pt idx="1495">
                  <c:v>26</c:v>
                </c:pt>
                <c:pt idx="1496">
                  <c:v>25.9</c:v>
                </c:pt>
                <c:pt idx="1497">
                  <c:v>26</c:v>
                </c:pt>
                <c:pt idx="1498">
                  <c:v>26</c:v>
                </c:pt>
                <c:pt idx="1499">
                  <c:v>26</c:v>
                </c:pt>
                <c:pt idx="1500">
                  <c:v>26</c:v>
                </c:pt>
                <c:pt idx="1501">
                  <c:v>26.1</c:v>
                </c:pt>
                <c:pt idx="1502">
                  <c:v>26.1</c:v>
                </c:pt>
                <c:pt idx="1503">
                  <c:v>26.1</c:v>
                </c:pt>
                <c:pt idx="1504">
                  <c:v>26.1</c:v>
                </c:pt>
                <c:pt idx="1505">
                  <c:v>26.2</c:v>
                </c:pt>
                <c:pt idx="1506">
                  <c:v>26.1</c:v>
                </c:pt>
                <c:pt idx="1507">
                  <c:v>26.1</c:v>
                </c:pt>
                <c:pt idx="1508">
                  <c:v>26.2</c:v>
                </c:pt>
                <c:pt idx="1509">
                  <c:v>26.2</c:v>
                </c:pt>
                <c:pt idx="1510">
                  <c:v>26.1</c:v>
                </c:pt>
                <c:pt idx="1511">
                  <c:v>26.2</c:v>
                </c:pt>
                <c:pt idx="1512">
                  <c:v>26.2</c:v>
                </c:pt>
                <c:pt idx="1513">
                  <c:v>26.1</c:v>
                </c:pt>
                <c:pt idx="1514">
                  <c:v>26.2</c:v>
                </c:pt>
                <c:pt idx="1515">
                  <c:v>26.2</c:v>
                </c:pt>
                <c:pt idx="1516">
                  <c:v>26.1</c:v>
                </c:pt>
                <c:pt idx="1517">
                  <c:v>26.2</c:v>
                </c:pt>
                <c:pt idx="1518">
                  <c:v>26.2</c:v>
                </c:pt>
                <c:pt idx="1519">
                  <c:v>26.1</c:v>
                </c:pt>
                <c:pt idx="1520">
                  <c:v>26.2</c:v>
                </c:pt>
                <c:pt idx="1521">
                  <c:v>26.1</c:v>
                </c:pt>
                <c:pt idx="1522">
                  <c:v>26.2</c:v>
                </c:pt>
                <c:pt idx="1523">
                  <c:v>26.2</c:v>
                </c:pt>
                <c:pt idx="1524">
                  <c:v>26.1</c:v>
                </c:pt>
                <c:pt idx="1525">
                  <c:v>26.1</c:v>
                </c:pt>
                <c:pt idx="1526">
                  <c:v>26.2</c:v>
                </c:pt>
                <c:pt idx="1527">
                  <c:v>26.2</c:v>
                </c:pt>
                <c:pt idx="1528">
                  <c:v>26.2</c:v>
                </c:pt>
                <c:pt idx="1529">
                  <c:v>26.2</c:v>
                </c:pt>
                <c:pt idx="1530">
                  <c:v>26.1</c:v>
                </c:pt>
                <c:pt idx="1531">
                  <c:v>26.2</c:v>
                </c:pt>
                <c:pt idx="1532">
                  <c:v>26.2</c:v>
                </c:pt>
                <c:pt idx="1533">
                  <c:v>26.2</c:v>
                </c:pt>
                <c:pt idx="1534">
                  <c:v>26.2</c:v>
                </c:pt>
                <c:pt idx="1535">
                  <c:v>26.1</c:v>
                </c:pt>
                <c:pt idx="1536">
                  <c:v>26.2</c:v>
                </c:pt>
                <c:pt idx="1537">
                  <c:v>26.2</c:v>
                </c:pt>
                <c:pt idx="1538">
                  <c:v>26.2</c:v>
                </c:pt>
                <c:pt idx="1539">
                  <c:v>26.2</c:v>
                </c:pt>
                <c:pt idx="1540">
                  <c:v>26.2</c:v>
                </c:pt>
                <c:pt idx="1541">
                  <c:v>26.3</c:v>
                </c:pt>
                <c:pt idx="1542">
                  <c:v>26.3</c:v>
                </c:pt>
                <c:pt idx="1543">
                  <c:v>26.3</c:v>
                </c:pt>
                <c:pt idx="1544">
                  <c:v>26.2</c:v>
                </c:pt>
                <c:pt idx="1545">
                  <c:v>26.1</c:v>
                </c:pt>
                <c:pt idx="1546">
                  <c:v>26.2</c:v>
                </c:pt>
                <c:pt idx="1547">
                  <c:v>26.2</c:v>
                </c:pt>
                <c:pt idx="1548">
                  <c:v>26.2</c:v>
                </c:pt>
                <c:pt idx="1549">
                  <c:v>26.2</c:v>
                </c:pt>
                <c:pt idx="1550">
                  <c:v>26.2</c:v>
                </c:pt>
                <c:pt idx="1551">
                  <c:v>26.2</c:v>
                </c:pt>
                <c:pt idx="1552">
                  <c:v>26.2</c:v>
                </c:pt>
                <c:pt idx="1553">
                  <c:v>26.2</c:v>
                </c:pt>
                <c:pt idx="1554">
                  <c:v>26.2</c:v>
                </c:pt>
                <c:pt idx="1555">
                  <c:v>26.3</c:v>
                </c:pt>
                <c:pt idx="1556">
                  <c:v>26.2</c:v>
                </c:pt>
                <c:pt idx="1557">
                  <c:v>26.2</c:v>
                </c:pt>
                <c:pt idx="1558">
                  <c:v>26.3</c:v>
                </c:pt>
                <c:pt idx="1559">
                  <c:v>26.3</c:v>
                </c:pt>
                <c:pt idx="1560">
                  <c:v>26.2</c:v>
                </c:pt>
                <c:pt idx="1561">
                  <c:v>26.3</c:v>
                </c:pt>
                <c:pt idx="1562">
                  <c:v>26.3</c:v>
                </c:pt>
                <c:pt idx="1563">
                  <c:v>26.4</c:v>
                </c:pt>
                <c:pt idx="1564">
                  <c:v>26.2</c:v>
                </c:pt>
                <c:pt idx="1565">
                  <c:v>26.3</c:v>
                </c:pt>
                <c:pt idx="1566">
                  <c:v>26.4</c:v>
                </c:pt>
                <c:pt idx="1567">
                  <c:v>26.2</c:v>
                </c:pt>
                <c:pt idx="1568">
                  <c:v>26.4</c:v>
                </c:pt>
                <c:pt idx="1569">
                  <c:v>26.3</c:v>
                </c:pt>
                <c:pt idx="1570">
                  <c:v>26.2</c:v>
                </c:pt>
                <c:pt idx="1571">
                  <c:v>26.3</c:v>
                </c:pt>
                <c:pt idx="1572">
                  <c:v>26.3</c:v>
                </c:pt>
                <c:pt idx="1573">
                  <c:v>26.2</c:v>
                </c:pt>
                <c:pt idx="1574">
                  <c:v>26.4</c:v>
                </c:pt>
                <c:pt idx="1575">
                  <c:v>26.3</c:v>
                </c:pt>
                <c:pt idx="1576">
                  <c:v>26.3</c:v>
                </c:pt>
                <c:pt idx="1577">
                  <c:v>26.2</c:v>
                </c:pt>
                <c:pt idx="1578">
                  <c:v>26.2</c:v>
                </c:pt>
                <c:pt idx="1579">
                  <c:v>26.3</c:v>
                </c:pt>
                <c:pt idx="1580">
                  <c:v>26.3</c:v>
                </c:pt>
                <c:pt idx="1581">
                  <c:v>26.3</c:v>
                </c:pt>
                <c:pt idx="1582">
                  <c:v>26.4</c:v>
                </c:pt>
                <c:pt idx="1583">
                  <c:v>26.3</c:v>
                </c:pt>
                <c:pt idx="1584">
                  <c:v>26.2</c:v>
                </c:pt>
                <c:pt idx="1585">
                  <c:v>26.2</c:v>
                </c:pt>
                <c:pt idx="1586">
                  <c:v>26.2</c:v>
                </c:pt>
                <c:pt idx="1587">
                  <c:v>26.3</c:v>
                </c:pt>
                <c:pt idx="1588">
                  <c:v>26.5</c:v>
                </c:pt>
                <c:pt idx="1589">
                  <c:v>26.4</c:v>
                </c:pt>
                <c:pt idx="1590">
                  <c:v>26.3</c:v>
                </c:pt>
                <c:pt idx="1591">
                  <c:v>26.3</c:v>
                </c:pt>
                <c:pt idx="1592">
                  <c:v>26.5</c:v>
                </c:pt>
                <c:pt idx="1593">
                  <c:v>26.2</c:v>
                </c:pt>
                <c:pt idx="1594">
                  <c:v>26.4</c:v>
                </c:pt>
                <c:pt idx="1595">
                  <c:v>26.4</c:v>
                </c:pt>
                <c:pt idx="1596">
                  <c:v>26.3</c:v>
                </c:pt>
                <c:pt idx="1597">
                  <c:v>26.4</c:v>
                </c:pt>
                <c:pt idx="1598">
                  <c:v>26.7</c:v>
                </c:pt>
                <c:pt idx="1599">
                  <c:v>26.4</c:v>
                </c:pt>
                <c:pt idx="1600">
                  <c:v>26.4</c:v>
                </c:pt>
                <c:pt idx="1601">
                  <c:v>26.4</c:v>
                </c:pt>
                <c:pt idx="1602">
                  <c:v>26.3</c:v>
                </c:pt>
                <c:pt idx="1603">
                  <c:v>26.5</c:v>
                </c:pt>
                <c:pt idx="1604">
                  <c:v>26.4</c:v>
                </c:pt>
                <c:pt idx="1605">
                  <c:v>26.2</c:v>
                </c:pt>
                <c:pt idx="1606">
                  <c:v>26.2</c:v>
                </c:pt>
                <c:pt idx="1607">
                  <c:v>26.3</c:v>
                </c:pt>
                <c:pt idx="1608">
                  <c:v>26.3</c:v>
                </c:pt>
                <c:pt idx="1609">
                  <c:v>26.4</c:v>
                </c:pt>
                <c:pt idx="1610">
                  <c:v>26.5</c:v>
                </c:pt>
                <c:pt idx="1611">
                  <c:v>26.3</c:v>
                </c:pt>
                <c:pt idx="1612">
                  <c:v>26.4</c:v>
                </c:pt>
                <c:pt idx="1613">
                  <c:v>26.2</c:v>
                </c:pt>
                <c:pt idx="1614">
                  <c:v>26.4</c:v>
                </c:pt>
                <c:pt idx="1615">
                  <c:v>26.4</c:v>
                </c:pt>
                <c:pt idx="1616">
                  <c:v>26.2</c:v>
                </c:pt>
                <c:pt idx="1617">
                  <c:v>26.4</c:v>
                </c:pt>
                <c:pt idx="1618">
                  <c:v>26.6</c:v>
                </c:pt>
                <c:pt idx="1619">
                  <c:v>26.4</c:v>
                </c:pt>
                <c:pt idx="1620">
                  <c:v>26.5</c:v>
                </c:pt>
                <c:pt idx="1621">
                  <c:v>26.4</c:v>
                </c:pt>
                <c:pt idx="1622">
                  <c:v>26.5</c:v>
                </c:pt>
                <c:pt idx="1623">
                  <c:v>26.4</c:v>
                </c:pt>
                <c:pt idx="1624">
                  <c:v>26.5</c:v>
                </c:pt>
                <c:pt idx="1625">
                  <c:v>26.6</c:v>
                </c:pt>
                <c:pt idx="1626">
                  <c:v>26.4</c:v>
                </c:pt>
                <c:pt idx="1627">
                  <c:v>26.2</c:v>
                </c:pt>
                <c:pt idx="1628">
                  <c:v>26.3</c:v>
                </c:pt>
                <c:pt idx="1629">
                  <c:v>26.2</c:v>
                </c:pt>
                <c:pt idx="1630">
                  <c:v>26.4</c:v>
                </c:pt>
                <c:pt idx="1631">
                  <c:v>26.5</c:v>
                </c:pt>
                <c:pt idx="1632">
                  <c:v>26.4</c:v>
                </c:pt>
                <c:pt idx="1633">
                  <c:v>26.5</c:v>
                </c:pt>
                <c:pt idx="1634">
                  <c:v>26.4</c:v>
                </c:pt>
                <c:pt idx="1635">
                  <c:v>26.5</c:v>
                </c:pt>
                <c:pt idx="1636">
                  <c:v>26.5</c:v>
                </c:pt>
                <c:pt idx="1637">
                  <c:v>26.5</c:v>
                </c:pt>
                <c:pt idx="1638">
                  <c:v>26.4</c:v>
                </c:pt>
                <c:pt idx="1639">
                  <c:v>26.3</c:v>
                </c:pt>
                <c:pt idx="1640">
                  <c:v>26.5</c:v>
                </c:pt>
                <c:pt idx="1641">
                  <c:v>26.4</c:v>
                </c:pt>
                <c:pt idx="1642">
                  <c:v>26.7</c:v>
                </c:pt>
                <c:pt idx="1643">
                  <c:v>26.5</c:v>
                </c:pt>
                <c:pt idx="1644">
                  <c:v>26.5</c:v>
                </c:pt>
                <c:pt idx="1645">
                  <c:v>26.4</c:v>
                </c:pt>
                <c:pt idx="1646">
                  <c:v>26.4</c:v>
                </c:pt>
                <c:pt idx="1647">
                  <c:v>26.4</c:v>
                </c:pt>
                <c:pt idx="1648">
                  <c:v>26.5</c:v>
                </c:pt>
                <c:pt idx="1649">
                  <c:v>26.8</c:v>
                </c:pt>
                <c:pt idx="1650">
                  <c:v>26.5</c:v>
                </c:pt>
                <c:pt idx="1651">
                  <c:v>26.5</c:v>
                </c:pt>
                <c:pt idx="1652">
                  <c:v>26.4</c:v>
                </c:pt>
                <c:pt idx="1653">
                  <c:v>26.3</c:v>
                </c:pt>
                <c:pt idx="1654">
                  <c:v>26.4</c:v>
                </c:pt>
                <c:pt idx="1655">
                  <c:v>26.5</c:v>
                </c:pt>
                <c:pt idx="1656">
                  <c:v>26.4</c:v>
                </c:pt>
                <c:pt idx="1657">
                  <c:v>26.4</c:v>
                </c:pt>
                <c:pt idx="1658">
                  <c:v>26.3</c:v>
                </c:pt>
                <c:pt idx="1659">
                  <c:v>26.4</c:v>
                </c:pt>
                <c:pt idx="1660">
                  <c:v>26.3</c:v>
                </c:pt>
                <c:pt idx="1661">
                  <c:v>26.7</c:v>
                </c:pt>
                <c:pt idx="1662">
                  <c:v>26.5</c:v>
                </c:pt>
                <c:pt idx="1663">
                  <c:v>26.4</c:v>
                </c:pt>
                <c:pt idx="1664">
                  <c:v>26.3</c:v>
                </c:pt>
                <c:pt idx="1665">
                  <c:v>26.3</c:v>
                </c:pt>
                <c:pt idx="1666">
                  <c:v>26.4</c:v>
                </c:pt>
                <c:pt idx="1667">
                  <c:v>26.5</c:v>
                </c:pt>
                <c:pt idx="1668">
                  <c:v>26.2</c:v>
                </c:pt>
                <c:pt idx="1669">
                  <c:v>26.4</c:v>
                </c:pt>
                <c:pt idx="1670">
                  <c:v>26.2</c:v>
                </c:pt>
                <c:pt idx="1671">
                  <c:v>26.2</c:v>
                </c:pt>
                <c:pt idx="1672">
                  <c:v>26.3</c:v>
                </c:pt>
                <c:pt idx="1673">
                  <c:v>26.3</c:v>
                </c:pt>
                <c:pt idx="1674">
                  <c:v>26.3</c:v>
                </c:pt>
                <c:pt idx="1675">
                  <c:v>26.4</c:v>
                </c:pt>
                <c:pt idx="1676">
                  <c:v>26.4</c:v>
                </c:pt>
                <c:pt idx="1677">
                  <c:v>26.4</c:v>
                </c:pt>
                <c:pt idx="1678">
                  <c:v>26.3</c:v>
                </c:pt>
                <c:pt idx="1679">
                  <c:v>26.4</c:v>
                </c:pt>
                <c:pt idx="1680">
                  <c:v>26.5</c:v>
                </c:pt>
                <c:pt idx="1681">
                  <c:v>26.4</c:v>
                </c:pt>
                <c:pt idx="1682">
                  <c:v>26.4</c:v>
                </c:pt>
                <c:pt idx="1683">
                  <c:v>26.4</c:v>
                </c:pt>
                <c:pt idx="1684">
                  <c:v>26.4</c:v>
                </c:pt>
                <c:pt idx="1685">
                  <c:v>26.5</c:v>
                </c:pt>
                <c:pt idx="1686">
                  <c:v>26.4</c:v>
                </c:pt>
                <c:pt idx="1687">
                  <c:v>26.5</c:v>
                </c:pt>
                <c:pt idx="1688">
                  <c:v>26.4</c:v>
                </c:pt>
                <c:pt idx="1689">
                  <c:v>26.4</c:v>
                </c:pt>
                <c:pt idx="1690">
                  <c:v>26.4</c:v>
                </c:pt>
                <c:pt idx="1691">
                  <c:v>26.3</c:v>
                </c:pt>
                <c:pt idx="1692">
                  <c:v>26.4</c:v>
                </c:pt>
                <c:pt idx="1693">
                  <c:v>26.4</c:v>
                </c:pt>
                <c:pt idx="1694">
                  <c:v>26.4</c:v>
                </c:pt>
                <c:pt idx="1695">
                  <c:v>26.4</c:v>
                </c:pt>
                <c:pt idx="1696">
                  <c:v>26.5</c:v>
                </c:pt>
                <c:pt idx="1697">
                  <c:v>26.4</c:v>
                </c:pt>
                <c:pt idx="1698">
                  <c:v>26.5</c:v>
                </c:pt>
                <c:pt idx="1699">
                  <c:v>26.4</c:v>
                </c:pt>
                <c:pt idx="1700">
                  <c:v>26.5</c:v>
                </c:pt>
                <c:pt idx="1701">
                  <c:v>26.4</c:v>
                </c:pt>
                <c:pt idx="1702">
                  <c:v>26.5</c:v>
                </c:pt>
                <c:pt idx="1703">
                  <c:v>26.4</c:v>
                </c:pt>
                <c:pt idx="1704">
                  <c:v>26.4</c:v>
                </c:pt>
                <c:pt idx="1705">
                  <c:v>26.4</c:v>
                </c:pt>
                <c:pt idx="1706">
                  <c:v>26.4</c:v>
                </c:pt>
                <c:pt idx="1707">
                  <c:v>26.5</c:v>
                </c:pt>
                <c:pt idx="1708">
                  <c:v>26.5</c:v>
                </c:pt>
                <c:pt idx="1709">
                  <c:v>26.4</c:v>
                </c:pt>
                <c:pt idx="1710">
                  <c:v>26.5</c:v>
                </c:pt>
                <c:pt idx="1711">
                  <c:v>26.4</c:v>
                </c:pt>
                <c:pt idx="1712">
                  <c:v>26.4</c:v>
                </c:pt>
                <c:pt idx="1713">
                  <c:v>26.4</c:v>
                </c:pt>
                <c:pt idx="1714">
                  <c:v>26.4</c:v>
                </c:pt>
                <c:pt idx="1715">
                  <c:v>26.4</c:v>
                </c:pt>
                <c:pt idx="1716">
                  <c:v>26.4</c:v>
                </c:pt>
                <c:pt idx="1717">
                  <c:v>26.5</c:v>
                </c:pt>
                <c:pt idx="1718">
                  <c:v>26.4</c:v>
                </c:pt>
                <c:pt idx="1719">
                  <c:v>26.5</c:v>
                </c:pt>
                <c:pt idx="1720">
                  <c:v>26.5</c:v>
                </c:pt>
                <c:pt idx="1721">
                  <c:v>26.5</c:v>
                </c:pt>
                <c:pt idx="1722">
                  <c:v>26.4</c:v>
                </c:pt>
              </c:numCache>
            </c:numRef>
          </c:val>
        </c:ser>
        <c:ser>
          <c:idx val="5"/>
          <c:order val="2"/>
          <c:tx>
            <c:strRef>
              <c:f>'110421-150546_UG'!$H$9</c:f>
              <c:strCache>
                <c:ptCount val="1"/>
                <c:pt idx="0">
                  <c:v>Temp air</c:v>
                </c:pt>
              </c:strCache>
            </c:strRef>
          </c:tx>
          <c:spPr>
            <a:ln>
              <a:solidFill>
                <a:srgbClr val="00B0F0"/>
              </a:solidFill>
            </a:ln>
          </c:spPr>
          <c:marker>
            <c:symbol val="none"/>
          </c:marker>
          <c:val>
            <c:numRef>
              <c:f>'110421-150546_UG'!$H$389:$H$2111</c:f>
              <c:numCache>
                <c:formatCode>General</c:formatCode>
                <c:ptCount val="1723"/>
                <c:pt idx="0">
                  <c:v>20.7</c:v>
                </c:pt>
                <c:pt idx="1">
                  <c:v>20.7</c:v>
                </c:pt>
                <c:pt idx="2">
                  <c:v>20.399999999999999</c:v>
                </c:pt>
                <c:pt idx="3">
                  <c:v>20.2</c:v>
                </c:pt>
                <c:pt idx="4">
                  <c:v>20.3</c:v>
                </c:pt>
                <c:pt idx="5">
                  <c:v>20.2</c:v>
                </c:pt>
                <c:pt idx="6">
                  <c:v>20.2</c:v>
                </c:pt>
                <c:pt idx="7">
                  <c:v>20.2</c:v>
                </c:pt>
                <c:pt idx="8">
                  <c:v>20.3</c:v>
                </c:pt>
                <c:pt idx="9">
                  <c:v>20.3</c:v>
                </c:pt>
                <c:pt idx="10">
                  <c:v>20.2</c:v>
                </c:pt>
                <c:pt idx="11">
                  <c:v>20.399999999999999</c:v>
                </c:pt>
                <c:pt idx="12">
                  <c:v>20.399999999999999</c:v>
                </c:pt>
                <c:pt idx="13">
                  <c:v>20.399999999999999</c:v>
                </c:pt>
                <c:pt idx="14">
                  <c:v>20.3</c:v>
                </c:pt>
                <c:pt idx="15">
                  <c:v>20.3</c:v>
                </c:pt>
                <c:pt idx="16">
                  <c:v>20.399999999999999</c:v>
                </c:pt>
                <c:pt idx="17">
                  <c:v>20.399999999999999</c:v>
                </c:pt>
                <c:pt idx="18">
                  <c:v>20.3</c:v>
                </c:pt>
                <c:pt idx="19">
                  <c:v>20.3</c:v>
                </c:pt>
                <c:pt idx="20">
                  <c:v>20.399999999999999</c:v>
                </c:pt>
                <c:pt idx="21">
                  <c:v>20.5</c:v>
                </c:pt>
                <c:pt idx="22">
                  <c:v>20.399999999999999</c:v>
                </c:pt>
                <c:pt idx="23">
                  <c:v>20.399999999999999</c:v>
                </c:pt>
                <c:pt idx="24">
                  <c:v>20.5</c:v>
                </c:pt>
                <c:pt idx="25">
                  <c:v>20.3</c:v>
                </c:pt>
                <c:pt idx="26">
                  <c:v>20.3</c:v>
                </c:pt>
                <c:pt idx="27">
                  <c:v>20.3</c:v>
                </c:pt>
                <c:pt idx="28">
                  <c:v>20.399999999999999</c:v>
                </c:pt>
                <c:pt idx="29">
                  <c:v>20.2</c:v>
                </c:pt>
                <c:pt idx="30">
                  <c:v>20.3</c:v>
                </c:pt>
                <c:pt idx="31">
                  <c:v>20.3</c:v>
                </c:pt>
                <c:pt idx="32">
                  <c:v>20.3</c:v>
                </c:pt>
                <c:pt idx="33">
                  <c:v>20.2</c:v>
                </c:pt>
                <c:pt idx="34">
                  <c:v>20.2</c:v>
                </c:pt>
                <c:pt idx="35">
                  <c:v>20.3</c:v>
                </c:pt>
                <c:pt idx="36">
                  <c:v>20.2</c:v>
                </c:pt>
                <c:pt idx="37">
                  <c:v>20.3</c:v>
                </c:pt>
                <c:pt idx="38">
                  <c:v>20.5</c:v>
                </c:pt>
                <c:pt idx="39">
                  <c:v>20.399999999999999</c:v>
                </c:pt>
                <c:pt idx="40">
                  <c:v>20.6</c:v>
                </c:pt>
                <c:pt idx="41">
                  <c:v>20.8</c:v>
                </c:pt>
                <c:pt idx="42">
                  <c:v>20.3</c:v>
                </c:pt>
                <c:pt idx="43">
                  <c:v>20.2</c:v>
                </c:pt>
                <c:pt idx="44">
                  <c:v>20.2</c:v>
                </c:pt>
                <c:pt idx="45">
                  <c:v>20.3</c:v>
                </c:pt>
                <c:pt idx="46">
                  <c:v>20.6</c:v>
                </c:pt>
                <c:pt idx="47">
                  <c:v>20.3</c:v>
                </c:pt>
                <c:pt idx="48">
                  <c:v>20.399999999999999</c:v>
                </c:pt>
                <c:pt idx="49">
                  <c:v>20.399999999999999</c:v>
                </c:pt>
                <c:pt idx="50">
                  <c:v>20.5</c:v>
                </c:pt>
                <c:pt idx="51">
                  <c:v>20.5</c:v>
                </c:pt>
                <c:pt idx="52">
                  <c:v>20.7</c:v>
                </c:pt>
                <c:pt idx="53">
                  <c:v>20.8</c:v>
                </c:pt>
                <c:pt idx="54">
                  <c:v>20.8</c:v>
                </c:pt>
                <c:pt idx="55">
                  <c:v>20.8</c:v>
                </c:pt>
                <c:pt idx="56">
                  <c:v>21</c:v>
                </c:pt>
                <c:pt idx="57">
                  <c:v>21.1</c:v>
                </c:pt>
                <c:pt idx="58">
                  <c:v>21</c:v>
                </c:pt>
                <c:pt idx="59">
                  <c:v>21.2</c:v>
                </c:pt>
                <c:pt idx="60">
                  <c:v>21</c:v>
                </c:pt>
                <c:pt idx="61">
                  <c:v>21.2</c:v>
                </c:pt>
                <c:pt idx="62">
                  <c:v>21</c:v>
                </c:pt>
                <c:pt idx="63">
                  <c:v>21.1</c:v>
                </c:pt>
                <c:pt idx="64">
                  <c:v>21.1</c:v>
                </c:pt>
                <c:pt idx="65">
                  <c:v>21.2</c:v>
                </c:pt>
                <c:pt idx="66">
                  <c:v>21.2</c:v>
                </c:pt>
                <c:pt idx="67">
                  <c:v>21.2</c:v>
                </c:pt>
                <c:pt idx="68">
                  <c:v>21.3</c:v>
                </c:pt>
                <c:pt idx="69">
                  <c:v>21.2</c:v>
                </c:pt>
                <c:pt idx="70">
                  <c:v>21.3</c:v>
                </c:pt>
                <c:pt idx="71">
                  <c:v>21.3</c:v>
                </c:pt>
                <c:pt idx="72">
                  <c:v>21.2</c:v>
                </c:pt>
                <c:pt idx="73">
                  <c:v>21.2</c:v>
                </c:pt>
                <c:pt idx="74">
                  <c:v>21</c:v>
                </c:pt>
                <c:pt idx="75">
                  <c:v>21.2</c:v>
                </c:pt>
                <c:pt idx="76">
                  <c:v>21.2</c:v>
                </c:pt>
                <c:pt idx="77">
                  <c:v>21.2</c:v>
                </c:pt>
                <c:pt idx="78">
                  <c:v>21.2</c:v>
                </c:pt>
                <c:pt idx="79">
                  <c:v>21.2</c:v>
                </c:pt>
                <c:pt idx="80">
                  <c:v>21.3</c:v>
                </c:pt>
                <c:pt idx="81">
                  <c:v>21.3</c:v>
                </c:pt>
                <c:pt idx="82">
                  <c:v>21.3</c:v>
                </c:pt>
                <c:pt idx="83">
                  <c:v>21.4</c:v>
                </c:pt>
                <c:pt idx="84">
                  <c:v>21.4</c:v>
                </c:pt>
                <c:pt idx="85">
                  <c:v>21.5</c:v>
                </c:pt>
                <c:pt idx="86">
                  <c:v>21.6</c:v>
                </c:pt>
                <c:pt idx="87">
                  <c:v>21.5</c:v>
                </c:pt>
                <c:pt idx="88">
                  <c:v>21.5</c:v>
                </c:pt>
                <c:pt idx="89">
                  <c:v>21.5</c:v>
                </c:pt>
                <c:pt idx="90">
                  <c:v>21.5</c:v>
                </c:pt>
                <c:pt idx="91">
                  <c:v>21.5</c:v>
                </c:pt>
                <c:pt idx="92">
                  <c:v>21.6</c:v>
                </c:pt>
                <c:pt idx="93">
                  <c:v>21.6</c:v>
                </c:pt>
                <c:pt idx="94">
                  <c:v>21.7</c:v>
                </c:pt>
                <c:pt idx="95">
                  <c:v>21.8</c:v>
                </c:pt>
                <c:pt idx="96">
                  <c:v>21.7</c:v>
                </c:pt>
                <c:pt idx="97">
                  <c:v>21.7</c:v>
                </c:pt>
                <c:pt idx="98">
                  <c:v>21.8</c:v>
                </c:pt>
                <c:pt idx="99">
                  <c:v>21.8</c:v>
                </c:pt>
                <c:pt idx="100">
                  <c:v>21.8</c:v>
                </c:pt>
                <c:pt idx="101">
                  <c:v>21.8</c:v>
                </c:pt>
                <c:pt idx="102">
                  <c:v>21.8</c:v>
                </c:pt>
                <c:pt idx="103">
                  <c:v>21.8</c:v>
                </c:pt>
                <c:pt idx="104">
                  <c:v>21.9</c:v>
                </c:pt>
                <c:pt idx="105">
                  <c:v>21.9</c:v>
                </c:pt>
                <c:pt idx="106">
                  <c:v>22</c:v>
                </c:pt>
                <c:pt idx="107">
                  <c:v>21.9</c:v>
                </c:pt>
                <c:pt idx="108">
                  <c:v>22</c:v>
                </c:pt>
                <c:pt idx="109">
                  <c:v>22</c:v>
                </c:pt>
                <c:pt idx="110">
                  <c:v>22</c:v>
                </c:pt>
                <c:pt idx="111">
                  <c:v>22</c:v>
                </c:pt>
                <c:pt idx="112">
                  <c:v>22</c:v>
                </c:pt>
                <c:pt idx="113">
                  <c:v>22.1</c:v>
                </c:pt>
                <c:pt idx="114">
                  <c:v>22.3</c:v>
                </c:pt>
                <c:pt idx="115">
                  <c:v>22</c:v>
                </c:pt>
                <c:pt idx="116">
                  <c:v>22</c:v>
                </c:pt>
                <c:pt idx="117">
                  <c:v>21.9</c:v>
                </c:pt>
                <c:pt idx="118">
                  <c:v>22</c:v>
                </c:pt>
                <c:pt idx="119">
                  <c:v>22.1</c:v>
                </c:pt>
                <c:pt idx="120">
                  <c:v>22.1</c:v>
                </c:pt>
                <c:pt idx="121">
                  <c:v>22.1</c:v>
                </c:pt>
                <c:pt idx="122">
                  <c:v>22.1</c:v>
                </c:pt>
                <c:pt idx="123">
                  <c:v>22.1</c:v>
                </c:pt>
                <c:pt idx="124">
                  <c:v>22.2</c:v>
                </c:pt>
                <c:pt idx="125">
                  <c:v>22.1</c:v>
                </c:pt>
                <c:pt idx="126">
                  <c:v>22.1</c:v>
                </c:pt>
                <c:pt idx="127">
                  <c:v>22.3</c:v>
                </c:pt>
                <c:pt idx="128">
                  <c:v>22.2</c:v>
                </c:pt>
                <c:pt idx="129">
                  <c:v>22.1</c:v>
                </c:pt>
                <c:pt idx="130">
                  <c:v>22.1</c:v>
                </c:pt>
                <c:pt idx="131">
                  <c:v>22.3</c:v>
                </c:pt>
                <c:pt idx="132">
                  <c:v>22.1</c:v>
                </c:pt>
                <c:pt idx="133">
                  <c:v>22.1</c:v>
                </c:pt>
                <c:pt idx="134">
                  <c:v>22.1</c:v>
                </c:pt>
                <c:pt idx="135">
                  <c:v>22.2</c:v>
                </c:pt>
                <c:pt idx="136">
                  <c:v>22.2</c:v>
                </c:pt>
                <c:pt idx="137">
                  <c:v>22.1</c:v>
                </c:pt>
                <c:pt idx="138">
                  <c:v>22.2</c:v>
                </c:pt>
                <c:pt idx="139">
                  <c:v>22.1</c:v>
                </c:pt>
                <c:pt idx="140">
                  <c:v>22.2</c:v>
                </c:pt>
                <c:pt idx="141">
                  <c:v>22.3</c:v>
                </c:pt>
                <c:pt idx="142">
                  <c:v>22.1</c:v>
                </c:pt>
                <c:pt idx="143">
                  <c:v>22.3</c:v>
                </c:pt>
                <c:pt idx="144">
                  <c:v>22.3</c:v>
                </c:pt>
                <c:pt idx="145">
                  <c:v>22.3</c:v>
                </c:pt>
                <c:pt idx="146">
                  <c:v>22.3</c:v>
                </c:pt>
                <c:pt idx="147">
                  <c:v>22.3</c:v>
                </c:pt>
                <c:pt idx="148">
                  <c:v>22.3</c:v>
                </c:pt>
                <c:pt idx="149">
                  <c:v>22.4</c:v>
                </c:pt>
                <c:pt idx="150">
                  <c:v>22.4</c:v>
                </c:pt>
                <c:pt idx="151">
                  <c:v>22.3</c:v>
                </c:pt>
                <c:pt idx="152">
                  <c:v>22.4</c:v>
                </c:pt>
                <c:pt idx="153">
                  <c:v>22.3</c:v>
                </c:pt>
                <c:pt idx="154">
                  <c:v>22.4</c:v>
                </c:pt>
                <c:pt idx="155">
                  <c:v>22.4</c:v>
                </c:pt>
                <c:pt idx="156">
                  <c:v>22.5</c:v>
                </c:pt>
                <c:pt idx="157">
                  <c:v>22.5</c:v>
                </c:pt>
                <c:pt idx="158">
                  <c:v>22.3</c:v>
                </c:pt>
                <c:pt idx="159">
                  <c:v>22.5</c:v>
                </c:pt>
                <c:pt idx="160">
                  <c:v>22.5</c:v>
                </c:pt>
                <c:pt idx="161">
                  <c:v>22.5</c:v>
                </c:pt>
                <c:pt idx="162">
                  <c:v>22.5</c:v>
                </c:pt>
                <c:pt idx="163">
                  <c:v>22.6</c:v>
                </c:pt>
                <c:pt idx="164">
                  <c:v>22.5</c:v>
                </c:pt>
                <c:pt idx="165">
                  <c:v>22.6</c:v>
                </c:pt>
                <c:pt idx="166">
                  <c:v>22.6</c:v>
                </c:pt>
                <c:pt idx="167">
                  <c:v>22.6</c:v>
                </c:pt>
                <c:pt idx="168">
                  <c:v>22.6</c:v>
                </c:pt>
                <c:pt idx="169">
                  <c:v>22.6</c:v>
                </c:pt>
                <c:pt idx="170">
                  <c:v>22.7</c:v>
                </c:pt>
                <c:pt idx="171">
                  <c:v>22.7</c:v>
                </c:pt>
                <c:pt idx="172">
                  <c:v>22.7</c:v>
                </c:pt>
                <c:pt idx="173">
                  <c:v>22.6</c:v>
                </c:pt>
                <c:pt idx="174">
                  <c:v>22.7</c:v>
                </c:pt>
                <c:pt idx="175">
                  <c:v>22.7</c:v>
                </c:pt>
                <c:pt idx="176">
                  <c:v>22.8</c:v>
                </c:pt>
                <c:pt idx="177">
                  <c:v>22.8</c:v>
                </c:pt>
                <c:pt idx="178">
                  <c:v>22.9</c:v>
                </c:pt>
                <c:pt idx="179">
                  <c:v>22.8</c:v>
                </c:pt>
                <c:pt idx="180">
                  <c:v>22.9</c:v>
                </c:pt>
                <c:pt idx="181">
                  <c:v>22.8</c:v>
                </c:pt>
                <c:pt idx="182">
                  <c:v>22.8</c:v>
                </c:pt>
                <c:pt idx="183">
                  <c:v>23</c:v>
                </c:pt>
                <c:pt idx="184">
                  <c:v>23</c:v>
                </c:pt>
                <c:pt idx="185">
                  <c:v>23</c:v>
                </c:pt>
                <c:pt idx="186">
                  <c:v>23</c:v>
                </c:pt>
                <c:pt idx="187">
                  <c:v>23</c:v>
                </c:pt>
                <c:pt idx="188">
                  <c:v>22.8</c:v>
                </c:pt>
                <c:pt idx="189">
                  <c:v>23</c:v>
                </c:pt>
                <c:pt idx="190">
                  <c:v>22.9</c:v>
                </c:pt>
                <c:pt idx="191">
                  <c:v>22.9</c:v>
                </c:pt>
                <c:pt idx="192">
                  <c:v>23</c:v>
                </c:pt>
                <c:pt idx="193">
                  <c:v>22.8</c:v>
                </c:pt>
                <c:pt idx="194">
                  <c:v>22.9</c:v>
                </c:pt>
                <c:pt idx="195">
                  <c:v>23</c:v>
                </c:pt>
                <c:pt idx="196">
                  <c:v>23</c:v>
                </c:pt>
                <c:pt idx="197">
                  <c:v>23</c:v>
                </c:pt>
                <c:pt idx="198">
                  <c:v>23</c:v>
                </c:pt>
                <c:pt idx="199">
                  <c:v>23</c:v>
                </c:pt>
                <c:pt idx="200">
                  <c:v>23</c:v>
                </c:pt>
                <c:pt idx="201">
                  <c:v>23</c:v>
                </c:pt>
                <c:pt idx="202">
                  <c:v>23</c:v>
                </c:pt>
                <c:pt idx="203">
                  <c:v>23.1</c:v>
                </c:pt>
                <c:pt idx="204">
                  <c:v>23.1</c:v>
                </c:pt>
                <c:pt idx="205">
                  <c:v>23</c:v>
                </c:pt>
                <c:pt idx="206">
                  <c:v>23.1</c:v>
                </c:pt>
                <c:pt idx="207">
                  <c:v>23</c:v>
                </c:pt>
                <c:pt idx="208">
                  <c:v>23</c:v>
                </c:pt>
                <c:pt idx="209">
                  <c:v>23</c:v>
                </c:pt>
                <c:pt idx="210">
                  <c:v>23.1</c:v>
                </c:pt>
                <c:pt idx="211">
                  <c:v>23.1</c:v>
                </c:pt>
                <c:pt idx="212">
                  <c:v>22.8</c:v>
                </c:pt>
                <c:pt idx="213">
                  <c:v>23</c:v>
                </c:pt>
                <c:pt idx="214">
                  <c:v>23</c:v>
                </c:pt>
                <c:pt idx="215">
                  <c:v>22.9</c:v>
                </c:pt>
                <c:pt idx="216">
                  <c:v>22.8</c:v>
                </c:pt>
                <c:pt idx="217">
                  <c:v>23</c:v>
                </c:pt>
                <c:pt idx="218">
                  <c:v>22.9</c:v>
                </c:pt>
                <c:pt idx="219">
                  <c:v>23</c:v>
                </c:pt>
                <c:pt idx="220">
                  <c:v>22.9</c:v>
                </c:pt>
                <c:pt idx="221">
                  <c:v>23</c:v>
                </c:pt>
                <c:pt idx="222">
                  <c:v>22.9</c:v>
                </c:pt>
                <c:pt idx="223">
                  <c:v>23</c:v>
                </c:pt>
                <c:pt idx="224">
                  <c:v>23</c:v>
                </c:pt>
                <c:pt idx="225">
                  <c:v>23</c:v>
                </c:pt>
                <c:pt idx="226">
                  <c:v>22.8</c:v>
                </c:pt>
                <c:pt idx="227">
                  <c:v>22.9</c:v>
                </c:pt>
                <c:pt idx="228">
                  <c:v>23.1</c:v>
                </c:pt>
                <c:pt idx="229">
                  <c:v>23.3</c:v>
                </c:pt>
                <c:pt idx="230">
                  <c:v>23.3</c:v>
                </c:pt>
                <c:pt idx="231">
                  <c:v>23.4</c:v>
                </c:pt>
                <c:pt idx="232">
                  <c:v>23.6</c:v>
                </c:pt>
                <c:pt idx="233">
                  <c:v>23.6</c:v>
                </c:pt>
                <c:pt idx="234">
                  <c:v>23.6</c:v>
                </c:pt>
                <c:pt idx="235">
                  <c:v>23.7</c:v>
                </c:pt>
                <c:pt idx="236">
                  <c:v>23.6</c:v>
                </c:pt>
                <c:pt idx="237">
                  <c:v>23.8</c:v>
                </c:pt>
                <c:pt idx="238">
                  <c:v>23.7</c:v>
                </c:pt>
                <c:pt idx="239">
                  <c:v>23.9</c:v>
                </c:pt>
                <c:pt idx="240">
                  <c:v>23.9</c:v>
                </c:pt>
                <c:pt idx="241">
                  <c:v>23.9</c:v>
                </c:pt>
                <c:pt idx="242">
                  <c:v>23.9</c:v>
                </c:pt>
                <c:pt idx="243">
                  <c:v>24.1</c:v>
                </c:pt>
                <c:pt idx="244">
                  <c:v>24.1</c:v>
                </c:pt>
                <c:pt idx="245">
                  <c:v>24.1</c:v>
                </c:pt>
                <c:pt idx="246">
                  <c:v>24.2</c:v>
                </c:pt>
                <c:pt idx="247">
                  <c:v>24.1</c:v>
                </c:pt>
                <c:pt idx="248">
                  <c:v>24.3</c:v>
                </c:pt>
                <c:pt idx="249">
                  <c:v>24.2</c:v>
                </c:pt>
                <c:pt idx="250">
                  <c:v>24.4</c:v>
                </c:pt>
                <c:pt idx="251">
                  <c:v>24.3</c:v>
                </c:pt>
                <c:pt idx="252">
                  <c:v>24.3</c:v>
                </c:pt>
                <c:pt idx="253">
                  <c:v>24.1</c:v>
                </c:pt>
                <c:pt idx="254">
                  <c:v>24.3</c:v>
                </c:pt>
                <c:pt idx="255">
                  <c:v>24.3</c:v>
                </c:pt>
                <c:pt idx="256">
                  <c:v>24.2</c:v>
                </c:pt>
                <c:pt idx="257">
                  <c:v>24.4</c:v>
                </c:pt>
                <c:pt idx="258">
                  <c:v>24.1</c:v>
                </c:pt>
                <c:pt idx="259">
                  <c:v>24.3</c:v>
                </c:pt>
                <c:pt idx="260">
                  <c:v>24.3</c:v>
                </c:pt>
                <c:pt idx="261">
                  <c:v>24.3</c:v>
                </c:pt>
                <c:pt idx="262">
                  <c:v>24.1</c:v>
                </c:pt>
                <c:pt idx="263">
                  <c:v>24.1</c:v>
                </c:pt>
                <c:pt idx="264">
                  <c:v>24</c:v>
                </c:pt>
                <c:pt idx="265">
                  <c:v>23.9</c:v>
                </c:pt>
                <c:pt idx="266">
                  <c:v>23.9</c:v>
                </c:pt>
                <c:pt idx="267">
                  <c:v>23.9</c:v>
                </c:pt>
                <c:pt idx="268">
                  <c:v>23.9</c:v>
                </c:pt>
                <c:pt idx="269">
                  <c:v>23.9</c:v>
                </c:pt>
                <c:pt idx="270">
                  <c:v>23.9</c:v>
                </c:pt>
                <c:pt idx="271">
                  <c:v>23.8</c:v>
                </c:pt>
                <c:pt idx="272">
                  <c:v>23.9</c:v>
                </c:pt>
                <c:pt idx="273">
                  <c:v>23.9</c:v>
                </c:pt>
                <c:pt idx="274">
                  <c:v>23.9</c:v>
                </c:pt>
                <c:pt idx="275">
                  <c:v>23.9</c:v>
                </c:pt>
                <c:pt idx="276">
                  <c:v>23.9</c:v>
                </c:pt>
                <c:pt idx="277">
                  <c:v>23.9</c:v>
                </c:pt>
                <c:pt idx="278">
                  <c:v>23.9</c:v>
                </c:pt>
                <c:pt idx="279">
                  <c:v>23.9</c:v>
                </c:pt>
                <c:pt idx="280">
                  <c:v>23.9</c:v>
                </c:pt>
                <c:pt idx="281">
                  <c:v>23.9</c:v>
                </c:pt>
                <c:pt idx="282">
                  <c:v>23.9</c:v>
                </c:pt>
                <c:pt idx="283">
                  <c:v>23.9</c:v>
                </c:pt>
                <c:pt idx="284">
                  <c:v>23.8</c:v>
                </c:pt>
                <c:pt idx="285">
                  <c:v>23.7</c:v>
                </c:pt>
                <c:pt idx="286">
                  <c:v>23.7</c:v>
                </c:pt>
                <c:pt idx="287">
                  <c:v>23.6</c:v>
                </c:pt>
                <c:pt idx="288">
                  <c:v>23.7</c:v>
                </c:pt>
                <c:pt idx="289">
                  <c:v>23.5</c:v>
                </c:pt>
                <c:pt idx="290">
                  <c:v>23.7</c:v>
                </c:pt>
                <c:pt idx="291">
                  <c:v>23.8</c:v>
                </c:pt>
                <c:pt idx="292">
                  <c:v>23.7</c:v>
                </c:pt>
                <c:pt idx="293">
                  <c:v>23.8</c:v>
                </c:pt>
                <c:pt idx="294">
                  <c:v>24.1</c:v>
                </c:pt>
                <c:pt idx="295">
                  <c:v>23.6</c:v>
                </c:pt>
                <c:pt idx="296">
                  <c:v>23.9</c:v>
                </c:pt>
                <c:pt idx="297">
                  <c:v>23.9</c:v>
                </c:pt>
                <c:pt idx="298">
                  <c:v>23.9</c:v>
                </c:pt>
                <c:pt idx="299">
                  <c:v>23.9</c:v>
                </c:pt>
                <c:pt idx="300">
                  <c:v>23.7</c:v>
                </c:pt>
                <c:pt idx="301">
                  <c:v>23.7</c:v>
                </c:pt>
                <c:pt idx="302">
                  <c:v>23.7</c:v>
                </c:pt>
                <c:pt idx="303">
                  <c:v>23.5</c:v>
                </c:pt>
                <c:pt idx="304">
                  <c:v>23.3</c:v>
                </c:pt>
                <c:pt idx="305">
                  <c:v>23.6</c:v>
                </c:pt>
                <c:pt idx="306">
                  <c:v>23.4</c:v>
                </c:pt>
                <c:pt idx="307">
                  <c:v>23.4</c:v>
                </c:pt>
                <c:pt idx="308">
                  <c:v>23.3</c:v>
                </c:pt>
                <c:pt idx="309">
                  <c:v>23.3</c:v>
                </c:pt>
                <c:pt idx="310">
                  <c:v>23.3</c:v>
                </c:pt>
                <c:pt idx="311">
                  <c:v>23.1</c:v>
                </c:pt>
                <c:pt idx="312">
                  <c:v>23.1</c:v>
                </c:pt>
                <c:pt idx="313">
                  <c:v>23.4</c:v>
                </c:pt>
                <c:pt idx="314">
                  <c:v>22.7</c:v>
                </c:pt>
                <c:pt idx="315">
                  <c:v>22.5</c:v>
                </c:pt>
                <c:pt idx="316">
                  <c:v>22.5</c:v>
                </c:pt>
                <c:pt idx="317">
                  <c:v>22.3</c:v>
                </c:pt>
                <c:pt idx="318">
                  <c:v>22.3</c:v>
                </c:pt>
                <c:pt idx="319">
                  <c:v>22.3</c:v>
                </c:pt>
                <c:pt idx="320">
                  <c:v>22.1</c:v>
                </c:pt>
                <c:pt idx="321">
                  <c:v>22.2</c:v>
                </c:pt>
                <c:pt idx="322">
                  <c:v>22.2</c:v>
                </c:pt>
                <c:pt idx="323">
                  <c:v>22.1</c:v>
                </c:pt>
                <c:pt idx="324">
                  <c:v>22</c:v>
                </c:pt>
                <c:pt idx="325">
                  <c:v>23</c:v>
                </c:pt>
                <c:pt idx="326">
                  <c:v>22.7</c:v>
                </c:pt>
                <c:pt idx="327">
                  <c:v>22.2</c:v>
                </c:pt>
                <c:pt idx="328">
                  <c:v>21.8</c:v>
                </c:pt>
                <c:pt idx="329">
                  <c:v>21.7</c:v>
                </c:pt>
                <c:pt idx="330">
                  <c:v>21.9</c:v>
                </c:pt>
                <c:pt idx="331">
                  <c:v>21.7</c:v>
                </c:pt>
                <c:pt idx="332">
                  <c:v>21.8</c:v>
                </c:pt>
                <c:pt idx="333">
                  <c:v>21.8</c:v>
                </c:pt>
                <c:pt idx="334">
                  <c:v>22</c:v>
                </c:pt>
                <c:pt idx="335">
                  <c:v>22.1</c:v>
                </c:pt>
                <c:pt idx="336">
                  <c:v>21.8</c:v>
                </c:pt>
                <c:pt idx="337">
                  <c:v>21.8</c:v>
                </c:pt>
                <c:pt idx="338">
                  <c:v>21.6</c:v>
                </c:pt>
                <c:pt idx="339">
                  <c:v>21.7</c:v>
                </c:pt>
                <c:pt idx="340">
                  <c:v>21.8</c:v>
                </c:pt>
                <c:pt idx="341">
                  <c:v>21.8</c:v>
                </c:pt>
                <c:pt idx="342">
                  <c:v>21.5</c:v>
                </c:pt>
                <c:pt idx="343">
                  <c:v>21.3</c:v>
                </c:pt>
                <c:pt idx="344">
                  <c:v>21.7</c:v>
                </c:pt>
                <c:pt idx="345">
                  <c:v>21.6</c:v>
                </c:pt>
                <c:pt idx="346">
                  <c:v>21.5</c:v>
                </c:pt>
                <c:pt idx="347">
                  <c:v>21.4</c:v>
                </c:pt>
                <c:pt idx="348">
                  <c:v>21.4</c:v>
                </c:pt>
                <c:pt idx="349">
                  <c:v>21.2</c:v>
                </c:pt>
                <c:pt idx="350">
                  <c:v>21.3</c:v>
                </c:pt>
                <c:pt idx="351">
                  <c:v>21.1</c:v>
                </c:pt>
                <c:pt idx="352">
                  <c:v>21.1</c:v>
                </c:pt>
                <c:pt idx="353">
                  <c:v>21.3</c:v>
                </c:pt>
                <c:pt idx="354">
                  <c:v>21.3</c:v>
                </c:pt>
                <c:pt idx="355">
                  <c:v>21</c:v>
                </c:pt>
                <c:pt idx="356">
                  <c:v>21</c:v>
                </c:pt>
                <c:pt idx="357">
                  <c:v>21</c:v>
                </c:pt>
                <c:pt idx="358">
                  <c:v>21.1</c:v>
                </c:pt>
                <c:pt idx="359">
                  <c:v>21.1</c:v>
                </c:pt>
                <c:pt idx="360">
                  <c:v>20.9</c:v>
                </c:pt>
                <c:pt idx="361">
                  <c:v>20.9</c:v>
                </c:pt>
                <c:pt idx="362">
                  <c:v>22.5</c:v>
                </c:pt>
                <c:pt idx="363">
                  <c:v>22.6</c:v>
                </c:pt>
                <c:pt idx="364">
                  <c:v>22.6</c:v>
                </c:pt>
                <c:pt idx="365">
                  <c:v>22.6</c:v>
                </c:pt>
                <c:pt idx="366">
                  <c:v>22.1</c:v>
                </c:pt>
                <c:pt idx="367">
                  <c:v>22.1</c:v>
                </c:pt>
                <c:pt idx="368">
                  <c:v>22.1</c:v>
                </c:pt>
                <c:pt idx="369">
                  <c:v>22</c:v>
                </c:pt>
                <c:pt idx="370">
                  <c:v>21.9</c:v>
                </c:pt>
                <c:pt idx="371">
                  <c:v>22</c:v>
                </c:pt>
                <c:pt idx="372">
                  <c:v>21.9</c:v>
                </c:pt>
                <c:pt idx="373">
                  <c:v>22.2</c:v>
                </c:pt>
                <c:pt idx="374">
                  <c:v>22.1</c:v>
                </c:pt>
                <c:pt idx="375">
                  <c:v>22.1</c:v>
                </c:pt>
                <c:pt idx="376">
                  <c:v>22.2</c:v>
                </c:pt>
                <c:pt idx="377">
                  <c:v>22.1</c:v>
                </c:pt>
                <c:pt idx="378">
                  <c:v>22.5</c:v>
                </c:pt>
                <c:pt idx="379">
                  <c:v>22.4</c:v>
                </c:pt>
                <c:pt idx="380">
                  <c:v>22.4</c:v>
                </c:pt>
                <c:pt idx="381">
                  <c:v>22.3</c:v>
                </c:pt>
                <c:pt idx="382">
                  <c:v>22.6</c:v>
                </c:pt>
                <c:pt idx="383">
                  <c:v>22.6</c:v>
                </c:pt>
                <c:pt idx="384">
                  <c:v>22.6</c:v>
                </c:pt>
                <c:pt idx="385">
                  <c:v>22.6</c:v>
                </c:pt>
                <c:pt idx="386">
                  <c:v>22.5</c:v>
                </c:pt>
                <c:pt idx="387">
                  <c:v>22.2</c:v>
                </c:pt>
                <c:pt idx="388">
                  <c:v>22.3</c:v>
                </c:pt>
                <c:pt idx="389">
                  <c:v>22.5</c:v>
                </c:pt>
                <c:pt idx="390">
                  <c:v>22.5</c:v>
                </c:pt>
                <c:pt idx="391">
                  <c:v>22.1</c:v>
                </c:pt>
                <c:pt idx="392">
                  <c:v>22.2</c:v>
                </c:pt>
                <c:pt idx="393">
                  <c:v>22.4</c:v>
                </c:pt>
                <c:pt idx="394">
                  <c:v>22.3</c:v>
                </c:pt>
                <c:pt idx="395">
                  <c:v>22.5</c:v>
                </c:pt>
                <c:pt idx="396">
                  <c:v>22.4</c:v>
                </c:pt>
                <c:pt idx="397">
                  <c:v>22.5</c:v>
                </c:pt>
                <c:pt idx="398">
                  <c:v>22.4</c:v>
                </c:pt>
                <c:pt idx="399">
                  <c:v>22.5</c:v>
                </c:pt>
                <c:pt idx="400">
                  <c:v>22.3</c:v>
                </c:pt>
                <c:pt idx="401">
                  <c:v>22.6</c:v>
                </c:pt>
                <c:pt idx="402">
                  <c:v>22.3</c:v>
                </c:pt>
                <c:pt idx="403">
                  <c:v>22.3</c:v>
                </c:pt>
                <c:pt idx="404">
                  <c:v>22.4</c:v>
                </c:pt>
                <c:pt idx="405">
                  <c:v>22.5</c:v>
                </c:pt>
                <c:pt idx="406">
                  <c:v>22.5</c:v>
                </c:pt>
                <c:pt idx="407">
                  <c:v>22.5</c:v>
                </c:pt>
                <c:pt idx="408">
                  <c:v>22.6</c:v>
                </c:pt>
                <c:pt idx="409">
                  <c:v>22.6</c:v>
                </c:pt>
                <c:pt idx="410">
                  <c:v>22.5</c:v>
                </c:pt>
                <c:pt idx="411">
                  <c:v>22.6</c:v>
                </c:pt>
                <c:pt idx="412">
                  <c:v>22.6</c:v>
                </c:pt>
                <c:pt idx="413">
                  <c:v>22.6</c:v>
                </c:pt>
                <c:pt idx="414">
                  <c:v>22.3</c:v>
                </c:pt>
                <c:pt idx="415">
                  <c:v>22.6</c:v>
                </c:pt>
                <c:pt idx="416">
                  <c:v>22.5</c:v>
                </c:pt>
                <c:pt idx="417">
                  <c:v>22.6</c:v>
                </c:pt>
                <c:pt idx="418">
                  <c:v>22.7</c:v>
                </c:pt>
                <c:pt idx="419">
                  <c:v>22.6</c:v>
                </c:pt>
                <c:pt idx="420">
                  <c:v>22.4</c:v>
                </c:pt>
                <c:pt idx="421">
                  <c:v>22.3</c:v>
                </c:pt>
                <c:pt idx="422">
                  <c:v>22.5</c:v>
                </c:pt>
                <c:pt idx="423">
                  <c:v>22.1</c:v>
                </c:pt>
                <c:pt idx="424">
                  <c:v>22.1</c:v>
                </c:pt>
                <c:pt idx="425">
                  <c:v>22.3</c:v>
                </c:pt>
                <c:pt idx="426">
                  <c:v>22.4</c:v>
                </c:pt>
                <c:pt idx="427">
                  <c:v>22.5</c:v>
                </c:pt>
                <c:pt idx="428">
                  <c:v>22.6</c:v>
                </c:pt>
                <c:pt idx="429">
                  <c:v>22.6</c:v>
                </c:pt>
                <c:pt idx="430">
                  <c:v>22.6</c:v>
                </c:pt>
                <c:pt idx="431">
                  <c:v>22.3</c:v>
                </c:pt>
                <c:pt idx="432">
                  <c:v>22.3</c:v>
                </c:pt>
                <c:pt idx="433">
                  <c:v>22.2</c:v>
                </c:pt>
                <c:pt idx="434">
                  <c:v>22.3</c:v>
                </c:pt>
                <c:pt idx="435">
                  <c:v>22.1</c:v>
                </c:pt>
                <c:pt idx="436">
                  <c:v>22.3</c:v>
                </c:pt>
                <c:pt idx="437">
                  <c:v>22.5</c:v>
                </c:pt>
                <c:pt idx="438">
                  <c:v>22.4</c:v>
                </c:pt>
                <c:pt idx="439">
                  <c:v>22.3</c:v>
                </c:pt>
                <c:pt idx="440">
                  <c:v>22.5</c:v>
                </c:pt>
                <c:pt idx="441">
                  <c:v>22.1</c:v>
                </c:pt>
                <c:pt idx="442">
                  <c:v>22.3</c:v>
                </c:pt>
                <c:pt idx="443">
                  <c:v>22.6</c:v>
                </c:pt>
                <c:pt idx="444">
                  <c:v>22.3</c:v>
                </c:pt>
                <c:pt idx="445">
                  <c:v>22.6</c:v>
                </c:pt>
                <c:pt idx="446">
                  <c:v>22.3</c:v>
                </c:pt>
                <c:pt idx="447">
                  <c:v>22.5</c:v>
                </c:pt>
                <c:pt idx="448">
                  <c:v>22.5</c:v>
                </c:pt>
                <c:pt idx="449">
                  <c:v>22.5</c:v>
                </c:pt>
                <c:pt idx="450">
                  <c:v>22.2</c:v>
                </c:pt>
                <c:pt idx="451">
                  <c:v>22.1</c:v>
                </c:pt>
                <c:pt idx="452">
                  <c:v>22.4</c:v>
                </c:pt>
                <c:pt idx="453">
                  <c:v>22.4</c:v>
                </c:pt>
                <c:pt idx="454">
                  <c:v>22.3</c:v>
                </c:pt>
                <c:pt idx="455">
                  <c:v>22.2</c:v>
                </c:pt>
                <c:pt idx="456">
                  <c:v>22.3</c:v>
                </c:pt>
                <c:pt idx="457">
                  <c:v>22.5</c:v>
                </c:pt>
                <c:pt idx="458">
                  <c:v>22.5</c:v>
                </c:pt>
                <c:pt idx="459">
                  <c:v>22.2</c:v>
                </c:pt>
                <c:pt idx="460">
                  <c:v>22.4</c:v>
                </c:pt>
                <c:pt idx="461">
                  <c:v>22.1</c:v>
                </c:pt>
                <c:pt idx="462">
                  <c:v>22.3</c:v>
                </c:pt>
                <c:pt idx="463">
                  <c:v>22.1</c:v>
                </c:pt>
                <c:pt idx="464">
                  <c:v>22.5</c:v>
                </c:pt>
                <c:pt idx="465">
                  <c:v>22.4</c:v>
                </c:pt>
                <c:pt idx="466">
                  <c:v>22.2</c:v>
                </c:pt>
                <c:pt idx="467">
                  <c:v>22.4</c:v>
                </c:pt>
                <c:pt idx="468">
                  <c:v>22.4</c:v>
                </c:pt>
                <c:pt idx="469">
                  <c:v>22.3</c:v>
                </c:pt>
                <c:pt idx="470">
                  <c:v>22.3</c:v>
                </c:pt>
                <c:pt idx="471">
                  <c:v>22.1</c:v>
                </c:pt>
                <c:pt idx="472">
                  <c:v>22.4</c:v>
                </c:pt>
                <c:pt idx="473">
                  <c:v>22.1</c:v>
                </c:pt>
                <c:pt idx="474">
                  <c:v>22</c:v>
                </c:pt>
                <c:pt idx="475">
                  <c:v>22.1</c:v>
                </c:pt>
                <c:pt idx="476">
                  <c:v>22.3</c:v>
                </c:pt>
                <c:pt idx="477">
                  <c:v>22</c:v>
                </c:pt>
                <c:pt idx="478">
                  <c:v>22.2</c:v>
                </c:pt>
                <c:pt idx="479">
                  <c:v>22.3</c:v>
                </c:pt>
                <c:pt idx="480">
                  <c:v>22</c:v>
                </c:pt>
                <c:pt idx="481">
                  <c:v>22.1</c:v>
                </c:pt>
                <c:pt idx="482">
                  <c:v>22.1</c:v>
                </c:pt>
                <c:pt idx="483">
                  <c:v>22.3</c:v>
                </c:pt>
                <c:pt idx="484">
                  <c:v>22.3</c:v>
                </c:pt>
                <c:pt idx="485">
                  <c:v>22.4</c:v>
                </c:pt>
                <c:pt idx="486">
                  <c:v>22.5</c:v>
                </c:pt>
                <c:pt idx="487">
                  <c:v>22.1</c:v>
                </c:pt>
                <c:pt idx="488">
                  <c:v>22.5</c:v>
                </c:pt>
                <c:pt idx="489">
                  <c:v>22.3</c:v>
                </c:pt>
                <c:pt idx="490">
                  <c:v>22.2</c:v>
                </c:pt>
                <c:pt idx="491">
                  <c:v>22.3</c:v>
                </c:pt>
                <c:pt idx="492">
                  <c:v>22.1</c:v>
                </c:pt>
                <c:pt idx="493">
                  <c:v>22.2</c:v>
                </c:pt>
                <c:pt idx="494">
                  <c:v>22.5</c:v>
                </c:pt>
                <c:pt idx="495">
                  <c:v>22.2</c:v>
                </c:pt>
                <c:pt idx="496">
                  <c:v>22.3</c:v>
                </c:pt>
                <c:pt idx="497">
                  <c:v>22.3</c:v>
                </c:pt>
                <c:pt idx="498">
                  <c:v>22.1</c:v>
                </c:pt>
                <c:pt idx="499">
                  <c:v>22</c:v>
                </c:pt>
                <c:pt idx="500">
                  <c:v>22</c:v>
                </c:pt>
                <c:pt idx="501">
                  <c:v>22.3</c:v>
                </c:pt>
                <c:pt idx="502">
                  <c:v>22.3</c:v>
                </c:pt>
                <c:pt idx="503">
                  <c:v>22</c:v>
                </c:pt>
                <c:pt idx="504">
                  <c:v>22.1</c:v>
                </c:pt>
                <c:pt idx="505">
                  <c:v>22.2</c:v>
                </c:pt>
                <c:pt idx="506">
                  <c:v>22.1</c:v>
                </c:pt>
                <c:pt idx="507">
                  <c:v>22.1</c:v>
                </c:pt>
                <c:pt idx="508">
                  <c:v>22.1</c:v>
                </c:pt>
                <c:pt idx="509">
                  <c:v>22.1</c:v>
                </c:pt>
                <c:pt idx="510">
                  <c:v>22.1</c:v>
                </c:pt>
                <c:pt idx="511">
                  <c:v>22.3</c:v>
                </c:pt>
                <c:pt idx="512">
                  <c:v>22.1</c:v>
                </c:pt>
                <c:pt idx="513">
                  <c:v>22.1</c:v>
                </c:pt>
                <c:pt idx="514">
                  <c:v>22.1</c:v>
                </c:pt>
                <c:pt idx="515">
                  <c:v>22.2</c:v>
                </c:pt>
                <c:pt idx="516">
                  <c:v>22</c:v>
                </c:pt>
                <c:pt idx="517">
                  <c:v>22.1</c:v>
                </c:pt>
                <c:pt idx="518">
                  <c:v>21.8</c:v>
                </c:pt>
                <c:pt idx="519">
                  <c:v>22</c:v>
                </c:pt>
                <c:pt idx="520">
                  <c:v>22.2</c:v>
                </c:pt>
                <c:pt idx="521">
                  <c:v>22.2</c:v>
                </c:pt>
                <c:pt idx="522">
                  <c:v>21.9</c:v>
                </c:pt>
                <c:pt idx="523">
                  <c:v>22</c:v>
                </c:pt>
                <c:pt idx="524">
                  <c:v>22</c:v>
                </c:pt>
                <c:pt idx="525">
                  <c:v>22.1</c:v>
                </c:pt>
                <c:pt idx="526">
                  <c:v>21.8</c:v>
                </c:pt>
                <c:pt idx="527">
                  <c:v>21.8</c:v>
                </c:pt>
                <c:pt idx="528">
                  <c:v>22.1</c:v>
                </c:pt>
                <c:pt idx="529">
                  <c:v>21.8</c:v>
                </c:pt>
                <c:pt idx="530">
                  <c:v>22</c:v>
                </c:pt>
                <c:pt idx="531">
                  <c:v>22</c:v>
                </c:pt>
                <c:pt idx="532">
                  <c:v>22</c:v>
                </c:pt>
                <c:pt idx="533">
                  <c:v>21.8</c:v>
                </c:pt>
                <c:pt idx="534">
                  <c:v>22.1</c:v>
                </c:pt>
                <c:pt idx="535">
                  <c:v>21.8</c:v>
                </c:pt>
                <c:pt idx="536">
                  <c:v>22</c:v>
                </c:pt>
                <c:pt idx="537">
                  <c:v>21.8</c:v>
                </c:pt>
                <c:pt idx="538">
                  <c:v>22</c:v>
                </c:pt>
                <c:pt idx="539">
                  <c:v>21.8</c:v>
                </c:pt>
                <c:pt idx="540">
                  <c:v>22</c:v>
                </c:pt>
                <c:pt idx="541">
                  <c:v>21.8</c:v>
                </c:pt>
                <c:pt idx="542">
                  <c:v>21.7</c:v>
                </c:pt>
                <c:pt idx="543">
                  <c:v>21.8</c:v>
                </c:pt>
                <c:pt idx="544">
                  <c:v>21.9</c:v>
                </c:pt>
                <c:pt idx="545">
                  <c:v>21.8</c:v>
                </c:pt>
                <c:pt idx="546">
                  <c:v>21.7</c:v>
                </c:pt>
                <c:pt idx="547">
                  <c:v>21.8</c:v>
                </c:pt>
                <c:pt idx="548">
                  <c:v>21.6</c:v>
                </c:pt>
                <c:pt idx="549">
                  <c:v>21.7</c:v>
                </c:pt>
                <c:pt idx="550">
                  <c:v>21.8</c:v>
                </c:pt>
                <c:pt idx="551">
                  <c:v>21.8</c:v>
                </c:pt>
                <c:pt idx="552">
                  <c:v>21.9</c:v>
                </c:pt>
                <c:pt idx="553">
                  <c:v>21.8</c:v>
                </c:pt>
                <c:pt idx="554">
                  <c:v>21.6</c:v>
                </c:pt>
                <c:pt idx="555">
                  <c:v>21.5</c:v>
                </c:pt>
                <c:pt idx="556">
                  <c:v>21.8</c:v>
                </c:pt>
                <c:pt idx="557">
                  <c:v>21.8</c:v>
                </c:pt>
                <c:pt idx="558">
                  <c:v>21.8</c:v>
                </c:pt>
                <c:pt idx="559">
                  <c:v>21.8</c:v>
                </c:pt>
                <c:pt idx="560">
                  <c:v>21.8</c:v>
                </c:pt>
                <c:pt idx="561">
                  <c:v>22</c:v>
                </c:pt>
                <c:pt idx="562">
                  <c:v>21.9</c:v>
                </c:pt>
                <c:pt idx="563">
                  <c:v>22</c:v>
                </c:pt>
                <c:pt idx="564">
                  <c:v>21.8</c:v>
                </c:pt>
                <c:pt idx="565">
                  <c:v>22</c:v>
                </c:pt>
                <c:pt idx="566">
                  <c:v>21.8</c:v>
                </c:pt>
                <c:pt idx="567">
                  <c:v>21.7</c:v>
                </c:pt>
                <c:pt idx="568">
                  <c:v>21.8</c:v>
                </c:pt>
                <c:pt idx="569">
                  <c:v>21.8</c:v>
                </c:pt>
                <c:pt idx="570">
                  <c:v>21.8</c:v>
                </c:pt>
                <c:pt idx="571">
                  <c:v>21.7</c:v>
                </c:pt>
                <c:pt idx="572">
                  <c:v>22</c:v>
                </c:pt>
                <c:pt idx="573">
                  <c:v>21.8</c:v>
                </c:pt>
                <c:pt idx="574">
                  <c:v>21.5</c:v>
                </c:pt>
                <c:pt idx="575">
                  <c:v>21.9</c:v>
                </c:pt>
                <c:pt idx="576">
                  <c:v>21.6</c:v>
                </c:pt>
                <c:pt idx="577">
                  <c:v>22</c:v>
                </c:pt>
                <c:pt idx="578">
                  <c:v>21.8</c:v>
                </c:pt>
                <c:pt idx="579">
                  <c:v>21.8</c:v>
                </c:pt>
                <c:pt idx="580">
                  <c:v>21.5</c:v>
                </c:pt>
                <c:pt idx="581">
                  <c:v>21.8</c:v>
                </c:pt>
                <c:pt idx="582">
                  <c:v>21.7</c:v>
                </c:pt>
                <c:pt idx="583">
                  <c:v>21.8</c:v>
                </c:pt>
                <c:pt idx="584">
                  <c:v>22</c:v>
                </c:pt>
                <c:pt idx="585">
                  <c:v>21.9</c:v>
                </c:pt>
                <c:pt idx="586">
                  <c:v>22</c:v>
                </c:pt>
                <c:pt idx="587">
                  <c:v>21.8</c:v>
                </c:pt>
                <c:pt idx="588">
                  <c:v>21.8</c:v>
                </c:pt>
                <c:pt idx="589">
                  <c:v>21.6</c:v>
                </c:pt>
                <c:pt idx="590">
                  <c:v>21.6</c:v>
                </c:pt>
                <c:pt idx="591">
                  <c:v>22</c:v>
                </c:pt>
                <c:pt idx="592">
                  <c:v>21.8</c:v>
                </c:pt>
                <c:pt idx="593">
                  <c:v>22</c:v>
                </c:pt>
                <c:pt idx="594">
                  <c:v>21.7</c:v>
                </c:pt>
                <c:pt idx="595">
                  <c:v>21.7</c:v>
                </c:pt>
                <c:pt idx="596">
                  <c:v>21.8</c:v>
                </c:pt>
                <c:pt idx="597">
                  <c:v>21.8</c:v>
                </c:pt>
                <c:pt idx="598">
                  <c:v>21.7</c:v>
                </c:pt>
                <c:pt idx="599">
                  <c:v>21.6</c:v>
                </c:pt>
                <c:pt idx="600">
                  <c:v>21.6</c:v>
                </c:pt>
                <c:pt idx="601">
                  <c:v>21.8</c:v>
                </c:pt>
                <c:pt idx="602">
                  <c:v>22</c:v>
                </c:pt>
                <c:pt idx="603">
                  <c:v>21.6</c:v>
                </c:pt>
                <c:pt idx="604">
                  <c:v>21.8</c:v>
                </c:pt>
                <c:pt idx="605">
                  <c:v>21.8</c:v>
                </c:pt>
                <c:pt idx="606">
                  <c:v>21.5</c:v>
                </c:pt>
                <c:pt idx="607">
                  <c:v>21.2</c:v>
                </c:pt>
                <c:pt idx="608">
                  <c:v>21.4</c:v>
                </c:pt>
                <c:pt idx="609">
                  <c:v>21.6</c:v>
                </c:pt>
                <c:pt idx="610">
                  <c:v>21.6</c:v>
                </c:pt>
                <c:pt idx="611">
                  <c:v>21.6</c:v>
                </c:pt>
                <c:pt idx="612">
                  <c:v>21.3</c:v>
                </c:pt>
                <c:pt idx="613">
                  <c:v>21.6</c:v>
                </c:pt>
                <c:pt idx="614">
                  <c:v>21.8</c:v>
                </c:pt>
                <c:pt idx="615">
                  <c:v>21.5</c:v>
                </c:pt>
                <c:pt idx="616">
                  <c:v>21.7</c:v>
                </c:pt>
                <c:pt idx="617">
                  <c:v>21.6</c:v>
                </c:pt>
                <c:pt idx="618">
                  <c:v>21.6</c:v>
                </c:pt>
                <c:pt idx="619">
                  <c:v>21.6</c:v>
                </c:pt>
                <c:pt idx="620">
                  <c:v>21.3</c:v>
                </c:pt>
                <c:pt idx="621">
                  <c:v>21.5</c:v>
                </c:pt>
                <c:pt idx="622">
                  <c:v>21.5</c:v>
                </c:pt>
                <c:pt idx="623">
                  <c:v>21.1</c:v>
                </c:pt>
                <c:pt idx="624">
                  <c:v>21.2</c:v>
                </c:pt>
                <c:pt idx="625">
                  <c:v>21.5</c:v>
                </c:pt>
                <c:pt idx="626">
                  <c:v>21.5</c:v>
                </c:pt>
                <c:pt idx="627">
                  <c:v>21.5</c:v>
                </c:pt>
                <c:pt idx="628">
                  <c:v>21.3</c:v>
                </c:pt>
                <c:pt idx="629">
                  <c:v>21.6</c:v>
                </c:pt>
                <c:pt idx="630">
                  <c:v>21.2</c:v>
                </c:pt>
                <c:pt idx="631">
                  <c:v>21.3</c:v>
                </c:pt>
                <c:pt idx="632">
                  <c:v>21.4</c:v>
                </c:pt>
                <c:pt idx="633">
                  <c:v>21.5</c:v>
                </c:pt>
                <c:pt idx="634">
                  <c:v>21.5</c:v>
                </c:pt>
                <c:pt idx="635">
                  <c:v>21.5</c:v>
                </c:pt>
                <c:pt idx="636">
                  <c:v>21.7</c:v>
                </c:pt>
                <c:pt idx="637">
                  <c:v>21.5</c:v>
                </c:pt>
                <c:pt idx="638">
                  <c:v>21.3</c:v>
                </c:pt>
                <c:pt idx="639">
                  <c:v>21.6</c:v>
                </c:pt>
                <c:pt idx="640">
                  <c:v>21.5</c:v>
                </c:pt>
                <c:pt idx="641">
                  <c:v>21.5</c:v>
                </c:pt>
                <c:pt idx="642">
                  <c:v>21.6</c:v>
                </c:pt>
                <c:pt idx="643">
                  <c:v>21.6</c:v>
                </c:pt>
                <c:pt idx="644">
                  <c:v>21.6</c:v>
                </c:pt>
                <c:pt idx="645">
                  <c:v>21.3</c:v>
                </c:pt>
                <c:pt idx="646">
                  <c:v>21.2</c:v>
                </c:pt>
                <c:pt idx="647">
                  <c:v>20.8</c:v>
                </c:pt>
                <c:pt idx="648">
                  <c:v>20.2</c:v>
                </c:pt>
                <c:pt idx="649">
                  <c:v>19.899999999999999</c:v>
                </c:pt>
                <c:pt idx="650">
                  <c:v>19.899999999999999</c:v>
                </c:pt>
                <c:pt idx="651">
                  <c:v>19.7</c:v>
                </c:pt>
                <c:pt idx="652">
                  <c:v>19.5</c:v>
                </c:pt>
                <c:pt idx="653">
                  <c:v>19.5</c:v>
                </c:pt>
                <c:pt idx="654">
                  <c:v>19.7</c:v>
                </c:pt>
                <c:pt idx="655">
                  <c:v>19.7</c:v>
                </c:pt>
                <c:pt idx="656">
                  <c:v>19.7</c:v>
                </c:pt>
                <c:pt idx="657">
                  <c:v>19.8</c:v>
                </c:pt>
                <c:pt idx="658">
                  <c:v>19.8</c:v>
                </c:pt>
                <c:pt idx="659">
                  <c:v>20</c:v>
                </c:pt>
                <c:pt idx="660">
                  <c:v>19.7</c:v>
                </c:pt>
                <c:pt idx="661">
                  <c:v>19.7</c:v>
                </c:pt>
                <c:pt idx="662">
                  <c:v>19.7</c:v>
                </c:pt>
                <c:pt idx="663">
                  <c:v>19.7</c:v>
                </c:pt>
                <c:pt idx="664">
                  <c:v>19.7</c:v>
                </c:pt>
                <c:pt idx="665">
                  <c:v>19.5</c:v>
                </c:pt>
                <c:pt idx="666">
                  <c:v>19.7</c:v>
                </c:pt>
                <c:pt idx="667">
                  <c:v>19.600000000000001</c:v>
                </c:pt>
                <c:pt idx="668">
                  <c:v>19.7</c:v>
                </c:pt>
                <c:pt idx="669">
                  <c:v>19.5</c:v>
                </c:pt>
                <c:pt idx="670">
                  <c:v>19.600000000000001</c:v>
                </c:pt>
                <c:pt idx="671">
                  <c:v>19.5</c:v>
                </c:pt>
                <c:pt idx="672">
                  <c:v>19.7</c:v>
                </c:pt>
                <c:pt idx="673">
                  <c:v>19.7</c:v>
                </c:pt>
                <c:pt idx="674">
                  <c:v>19.7</c:v>
                </c:pt>
                <c:pt idx="675">
                  <c:v>19.7</c:v>
                </c:pt>
                <c:pt idx="676">
                  <c:v>19.7</c:v>
                </c:pt>
                <c:pt idx="677">
                  <c:v>19.7</c:v>
                </c:pt>
                <c:pt idx="678">
                  <c:v>19.7</c:v>
                </c:pt>
                <c:pt idx="679">
                  <c:v>19.7</c:v>
                </c:pt>
                <c:pt idx="680">
                  <c:v>19.899999999999999</c:v>
                </c:pt>
                <c:pt idx="681">
                  <c:v>19.7</c:v>
                </c:pt>
                <c:pt idx="682">
                  <c:v>19.7</c:v>
                </c:pt>
                <c:pt idx="683">
                  <c:v>19.7</c:v>
                </c:pt>
                <c:pt idx="684">
                  <c:v>19.7</c:v>
                </c:pt>
                <c:pt idx="685">
                  <c:v>19.7</c:v>
                </c:pt>
                <c:pt idx="686">
                  <c:v>19.7</c:v>
                </c:pt>
                <c:pt idx="687">
                  <c:v>19.7</c:v>
                </c:pt>
                <c:pt idx="688">
                  <c:v>19.8</c:v>
                </c:pt>
                <c:pt idx="689">
                  <c:v>19.7</c:v>
                </c:pt>
                <c:pt idx="690">
                  <c:v>19.7</c:v>
                </c:pt>
                <c:pt idx="691">
                  <c:v>19.899999999999999</c:v>
                </c:pt>
                <c:pt idx="692">
                  <c:v>20.100000000000001</c:v>
                </c:pt>
                <c:pt idx="693">
                  <c:v>20.2</c:v>
                </c:pt>
                <c:pt idx="694">
                  <c:v>20.3</c:v>
                </c:pt>
                <c:pt idx="695">
                  <c:v>20.3</c:v>
                </c:pt>
                <c:pt idx="696">
                  <c:v>20.3</c:v>
                </c:pt>
                <c:pt idx="697">
                  <c:v>20.2</c:v>
                </c:pt>
                <c:pt idx="698">
                  <c:v>20.3</c:v>
                </c:pt>
                <c:pt idx="699">
                  <c:v>20.2</c:v>
                </c:pt>
                <c:pt idx="700">
                  <c:v>20.2</c:v>
                </c:pt>
                <c:pt idx="701">
                  <c:v>20.3</c:v>
                </c:pt>
                <c:pt idx="702">
                  <c:v>20.3</c:v>
                </c:pt>
                <c:pt idx="703">
                  <c:v>20.2</c:v>
                </c:pt>
                <c:pt idx="704">
                  <c:v>20.3</c:v>
                </c:pt>
                <c:pt idx="705">
                  <c:v>20.2</c:v>
                </c:pt>
                <c:pt idx="706">
                  <c:v>20.3</c:v>
                </c:pt>
                <c:pt idx="707">
                  <c:v>20.3</c:v>
                </c:pt>
                <c:pt idx="708">
                  <c:v>20.3</c:v>
                </c:pt>
                <c:pt idx="709">
                  <c:v>20.2</c:v>
                </c:pt>
                <c:pt idx="710">
                  <c:v>20.3</c:v>
                </c:pt>
                <c:pt idx="711">
                  <c:v>20.3</c:v>
                </c:pt>
                <c:pt idx="712">
                  <c:v>20.399999999999999</c:v>
                </c:pt>
                <c:pt idx="713">
                  <c:v>20.3</c:v>
                </c:pt>
                <c:pt idx="714">
                  <c:v>20.3</c:v>
                </c:pt>
                <c:pt idx="715">
                  <c:v>20.3</c:v>
                </c:pt>
                <c:pt idx="716">
                  <c:v>20.3</c:v>
                </c:pt>
                <c:pt idx="717">
                  <c:v>20.3</c:v>
                </c:pt>
                <c:pt idx="718">
                  <c:v>20.2</c:v>
                </c:pt>
                <c:pt idx="719">
                  <c:v>20.2</c:v>
                </c:pt>
                <c:pt idx="720">
                  <c:v>20.2</c:v>
                </c:pt>
                <c:pt idx="721">
                  <c:v>20.399999999999999</c:v>
                </c:pt>
                <c:pt idx="722">
                  <c:v>20.8</c:v>
                </c:pt>
                <c:pt idx="723">
                  <c:v>20.8</c:v>
                </c:pt>
                <c:pt idx="724">
                  <c:v>20.7</c:v>
                </c:pt>
                <c:pt idx="725">
                  <c:v>20.7</c:v>
                </c:pt>
                <c:pt idx="726">
                  <c:v>20.7</c:v>
                </c:pt>
                <c:pt idx="727">
                  <c:v>20.6</c:v>
                </c:pt>
                <c:pt idx="728">
                  <c:v>20.7</c:v>
                </c:pt>
                <c:pt idx="729">
                  <c:v>20.7</c:v>
                </c:pt>
                <c:pt idx="730">
                  <c:v>20.7</c:v>
                </c:pt>
                <c:pt idx="731">
                  <c:v>20.7</c:v>
                </c:pt>
                <c:pt idx="732">
                  <c:v>20.9</c:v>
                </c:pt>
                <c:pt idx="733">
                  <c:v>20.8</c:v>
                </c:pt>
                <c:pt idx="734">
                  <c:v>20.8</c:v>
                </c:pt>
                <c:pt idx="735">
                  <c:v>20.8</c:v>
                </c:pt>
                <c:pt idx="736">
                  <c:v>20.8</c:v>
                </c:pt>
                <c:pt idx="737">
                  <c:v>20.9</c:v>
                </c:pt>
                <c:pt idx="738">
                  <c:v>20.7</c:v>
                </c:pt>
                <c:pt idx="739">
                  <c:v>20.8</c:v>
                </c:pt>
                <c:pt idx="740">
                  <c:v>20.8</c:v>
                </c:pt>
                <c:pt idx="741">
                  <c:v>20.8</c:v>
                </c:pt>
                <c:pt idx="742">
                  <c:v>20.8</c:v>
                </c:pt>
                <c:pt idx="743">
                  <c:v>20.8</c:v>
                </c:pt>
                <c:pt idx="744">
                  <c:v>20.8</c:v>
                </c:pt>
                <c:pt idx="745">
                  <c:v>20.8</c:v>
                </c:pt>
                <c:pt idx="746">
                  <c:v>20.8</c:v>
                </c:pt>
                <c:pt idx="747">
                  <c:v>20.7</c:v>
                </c:pt>
                <c:pt idx="748">
                  <c:v>20.7</c:v>
                </c:pt>
                <c:pt idx="749">
                  <c:v>20.8</c:v>
                </c:pt>
                <c:pt idx="750">
                  <c:v>20.8</c:v>
                </c:pt>
                <c:pt idx="751">
                  <c:v>20.8</c:v>
                </c:pt>
                <c:pt idx="752">
                  <c:v>20.7</c:v>
                </c:pt>
                <c:pt idx="753">
                  <c:v>20.8</c:v>
                </c:pt>
                <c:pt idx="754">
                  <c:v>20.7</c:v>
                </c:pt>
                <c:pt idx="755">
                  <c:v>20.9</c:v>
                </c:pt>
                <c:pt idx="756">
                  <c:v>20.8</c:v>
                </c:pt>
                <c:pt idx="757">
                  <c:v>20.8</c:v>
                </c:pt>
                <c:pt idx="758">
                  <c:v>20.8</c:v>
                </c:pt>
                <c:pt idx="759">
                  <c:v>20.8</c:v>
                </c:pt>
                <c:pt idx="760">
                  <c:v>20.8</c:v>
                </c:pt>
                <c:pt idx="761">
                  <c:v>20.8</c:v>
                </c:pt>
                <c:pt idx="762">
                  <c:v>20.9</c:v>
                </c:pt>
                <c:pt idx="763">
                  <c:v>20.8</c:v>
                </c:pt>
                <c:pt idx="764">
                  <c:v>20.8</c:v>
                </c:pt>
                <c:pt idx="765">
                  <c:v>20.9</c:v>
                </c:pt>
                <c:pt idx="766">
                  <c:v>21</c:v>
                </c:pt>
                <c:pt idx="767">
                  <c:v>20.8</c:v>
                </c:pt>
                <c:pt idx="768">
                  <c:v>20.9</c:v>
                </c:pt>
                <c:pt idx="769">
                  <c:v>20.8</c:v>
                </c:pt>
                <c:pt idx="770">
                  <c:v>21</c:v>
                </c:pt>
                <c:pt idx="771">
                  <c:v>20.8</c:v>
                </c:pt>
                <c:pt idx="772">
                  <c:v>20.9</c:v>
                </c:pt>
                <c:pt idx="773">
                  <c:v>20.8</c:v>
                </c:pt>
                <c:pt idx="774">
                  <c:v>21</c:v>
                </c:pt>
                <c:pt idx="775">
                  <c:v>21</c:v>
                </c:pt>
                <c:pt idx="776">
                  <c:v>21</c:v>
                </c:pt>
                <c:pt idx="777">
                  <c:v>21</c:v>
                </c:pt>
                <c:pt idx="778">
                  <c:v>21.1</c:v>
                </c:pt>
                <c:pt idx="779">
                  <c:v>21</c:v>
                </c:pt>
                <c:pt idx="780">
                  <c:v>21</c:v>
                </c:pt>
                <c:pt idx="781">
                  <c:v>21</c:v>
                </c:pt>
                <c:pt idx="782">
                  <c:v>21.2</c:v>
                </c:pt>
                <c:pt idx="783">
                  <c:v>21.2</c:v>
                </c:pt>
                <c:pt idx="784">
                  <c:v>21.2</c:v>
                </c:pt>
                <c:pt idx="785">
                  <c:v>21.2</c:v>
                </c:pt>
                <c:pt idx="786">
                  <c:v>21.3</c:v>
                </c:pt>
                <c:pt idx="787">
                  <c:v>21.3</c:v>
                </c:pt>
                <c:pt idx="788">
                  <c:v>21.3</c:v>
                </c:pt>
                <c:pt idx="789">
                  <c:v>21.3</c:v>
                </c:pt>
                <c:pt idx="790">
                  <c:v>21.3</c:v>
                </c:pt>
                <c:pt idx="791">
                  <c:v>21.4</c:v>
                </c:pt>
                <c:pt idx="792">
                  <c:v>21.4</c:v>
                </c:pt>
                <c:pt idx="793">
                  <c:v>21.4</c:v>
                </c:pt>
                <c:pt idx="794">
                  <c:v>21.5</c:v>
                </c:pt>
                <c:pt idx="795">
                  <c:v>21.3</c:v>
                </c:pt>
                <c:pt idx="796">
                  <c:v>21.4</c:v>
                </c:pt>
                <c:pt idx="797">
                  <c:v>21.4</c:v>
                </c:pt>
                <c:pt idx="798">
                  <c:v>21.5</c:v>
                </c:pt>
                <c:pt idx="799">
                  <c:v>21.5</c:v>
                </c:pt>
                <c:pt idx="800">
                  <c:v>21.5</c:v>
                </c:pt>
                <c:pt idx="801">
                  <c:v>21.6</c:v>
                </c:pt>
                <c:pt idx="802">
                  <c:v>21.5</c:v>
                </c:pt>
                <c:pt idx="803">
                  <c:v>21.6</c:v>
                </c:pt>
                <c:pt idx="804">
                  <c:v>21.6</c:v>
                </c:pt>
                <c:pt idx="805">
                  <c:v>21.5</c:v>
                </c:pt>
                <c:pt idx="806">
                  <c:v>21.6</c:v>
                </c:pt>
                <c:pt idx="807">
                  <c:v>21.6</c:v>
                </c:pt>
                <c:pt idx="808">
                  <c:v>21.6</c:v>
                </c:pt>
                <c:pt idx="809">
                  <c:v>21.6</c:v>
                </c:pt>
                <c:pt idx="810">
                  <c:v>21.6</c:v>
                </c:pt>
                <c:pt idx="811">
                  <c:v>21.6</c:v>
                </c:pt>
                <c:pt idx="812">
                  <c:v>21.6</c:v>
                </c:pt>
                <c:pt idx="813">
                  <c:v>21.6</c:v>
                </c:pt>
                <c:pt idx="814">
                  <c:v>21.7</c:v>
                </c:pt>
                <c:pt idx="815">
                  <c:v>21.6</c:v>
                </c:pt>
                <c:pt idx="816">
                  <c:v>21.7</c:v>
                </c:pt>
                <c:pt idx="817">
                  <c:v>21.7</c:v>
                </c:pt>
                <c:pt idx="818">
                  <c:v>21.8</c:v>
                </c:pt>
                <c:pt idx="819">
                  <c:v>21.8</c:v>
                </c:pt>
                <c:pt idx="820">
                  <c:v>21.8</c:v>
                </c:pt>
                <c:pt idx="821">
                  <c:v>21.8</c:v>
                </c:pt>
                <c:pt idx="822">
                  <c:v>21.9</c:v>
                </c:pt>
                <c:pt idx="823">
                  <c:v>22</c:v>
                </c:pt>
                <c:pt idx="824">
                  <c:v>22</c:v>
                </c:pt>
                <c:pt idx="825">
                  <c:v>22</c:v>
                </c:pt>
                <c:pt idx="826">
                  <c:v>22</c:v>
                </c:pt>
                <c:pt idx="827">
                  <c:v>21.9</c:v>
                </c:pt>
                <c:pt idx="828">
                  <c:v>22</c:v>
                </c:pt>
                <c:pt idx="829">
                  <c:v>22.1</c:v>
                </c:pt>
                <c:pt idx="830">
                  <c:v>22</c:v>
                </c:pt>
                <c:pt idx="831">
                  <c:v>22.1</c:v>
                </c:pt>
                <c:pt idx="832">
                  <c:v>22.1</c:v>
                </c:pt>
                <c:pt idx="833">
                  <c:v>22.1</c:v>
                </c:pt>
                <c:pt idx="834">
                  <c:v>22.1</c:v>
                </c:pt>
                <c:pt idx="835">
                  <c:v>22.1</c:v>
                </c:pt>
                <c:pt idx="836">
                  <c:v>22.1</c:v>
                </c:pt>
                <c:pt idx="837">
                  <c:v>22.1</c:v>
                </c:pt>
                <c:pt idx="838">
                  <c:v>22.2</c:v>
                </c:pt>
                <c:pt idx="839">
                  <c:v>22.1</c:v>
                </c:pt>
                <c:pt idx="840">
                  <c:v>22.1</c:v>
                </c:pt>
                <c:pt idx="841">
                  <c:v>22.1</c:v>
                </c:pt>
                <c:pt idx="842">
                  <c:v>22.1</c:v>
                </c:pt>
                <c:pt idx="843">
                  <c:v>22.1</c:v>
                </c:pt>
                <c:pt idx="844">
                  <c:v>22.1</c:v>
                </c:pt>
                <c:pt idx="845">
                  <c:v>22.1</c:v>
                </c:pt>
                <c:pt idx="846">
                  <c:v>22.1</c:v>
                </c:pt>
                <c:pt idx="847">
                  <c:v>22.1</c:v>
                </c:pt>
                <c:pt idx="848">
                  <c:v>22.2</c:v>
                </c:pt>
                <c:pt idx="849">
                  <c:v>22.2</c:v>
                </c:pt>
                <c:pt idx="850">
                  <c:v>22.1</c:v>
                </c:pt>
                <c:pt idx="851">
                  <c:v>22.3</c:v>
                </c:pt>
                <c:pt idx="852">
                  <c:v>22.2</c:v>
                </c:pt>
                <c:pt idx="853">
                  <c:v>22.2</c:v>
                </c:pt>
                <c:pt idx="854">
                  <c:v>22.2</c:v>
                </c:pt>
                <c:pt idx="855">
                  <c:v>22.3</c:v>
                </c:pt>
                <c:pt idx="856">
                  <c:v>22.2</c:v>
                </c:pt>
                <c:pt idx="857">
                  <c:v>22.3</c:v>
                </c:pt>
                <c:pt idx="858">
                  <c:v>22.3</c:v>
                </c:pt>
                <c:pt idx="859">
                  <c:v>22.3</c:v>
                </c:pt>
                <c:pt idx="860">
                  <c:v>22.3</c:v>
                </c:pt>
                <c:pt idx="861">
                  <c:v>22.4</c:v>
                </c:pt>
                <c:pt idx="862">
                  <c:v>22.4</c:v>
                </c:pt>
                <c:pt idx="863">
                  <c:v>22.4</c:v>
                </c:pt>
                <c:pt idx="864">
                  <c:v>22.4</c:v>
                </c:pt>
                <c:pt idx="865">
                  <c:v>22.4</c:v>
                </c:pt>
                <c:pt idx="866">
                  <c:v>22.4</c:v>
                </c:pt>
                <c:pt idx="867">
                  <c:v>22.4</c:v>
                </c:pt>
                <c:pt idx="868">
                  <c:v>22.4</c:v>
                </c:pt>
                <c:pt idx="869">
                  <c:v>22.4</c:v>
                </c:pt>
                <c:pt idx="870">
                  <c:v>22.4</c:v>
                </c:pt>
                <c:pt idx="871">
                  <c:v>22.4</c:v>
                </c:pt>
                <c:pt idx="872">
                  <c:v>22.4</c:v>
                </c:pt>
                <c:pt idx="873">
                  <c:v>22.4</c:v>
                </c:pt>
                <c:pt idx="874">
                  <c:v>22.5</c:v>
                </c:pt>
                <c:pt idx="875">
                  <c:v>22.5</c:v>
                </c:pt>
                <c:pt idx="876">
                  <c:v>22.6</c:v>
                </c:pt>
                <c:pt idx="877">
                  <c:v>22.5</c:v>
                </c:pt>
                <c:pt idx="878">
                  <c:v>22.6</c:v>
                </c:pt>
                <c:pt idx="879">
                  <c:v>22.6</c:v>
                </c:pt>
                <c:pt idx="880">
                  <c:v>22.6</c:v>
                </c:pt>
                <c:pt idx="881">
                  <c:v>22.6</c:v>
                </c:pt>
                <c:pt idx="882">
                  <c:v>22.6</c:v>
                </c:pt>
                <c:pt idx="883">
                  <c:v>22.7</c:v>
                </c:pt>
                <c:pt idx="884">
                  <c:v>22.7</c:v>
                </c:pt>
                <c:pt idx="885">
                  <c:v>22.7</c:v>
                </c:pt>
                <c:pt idx="886">
                  <c:v>22.6</c:v>
                </c:pt>
                <c:pt idx="887">
                  <c:v>22.6</c:v>
                </c:pt>
                <c:pt idx="888">
                  <c:v>22.6</c:v>
                </c:pt>
                <c:pt idx="889">
                  <c:v>22.8</c:v>
                </c:pt>
                <c:pt idx="890">
                  <c:v>22.8</c:v>
                </c:pt>
                <c:pt idx="891">
                  <c:v>22.8</c:v>
                </c:pt>
                <c:pt idx="892">
                  <c:v>22.8</c:v>
                </c:pt>
                <c:pt idx="893">
                  <c:v>22.8</c:v>
                </c:pt>
                <c:pt idx="894">
                  <c:v>22.8</c:v>
                </c:pt>
                <c:pt idx="895">
                  <c:v>22.7</c:v>
                </c:pt>
                <c:pt idx="896">
                  <c:v>22.8</c:v>
                </c:pt>
                <c:pt idx="897">
                  <c:v>22.8</c:v>
                </c:pt>
                <c:pt idx="898">
                  <c:v>22.8</c:v>
                </c:pt>
                <c:pt idx="899">
                  <c:v>22.9</c:v>
                </c:pt>
                <c:pt idx="900">
                  <c:v>22.8</c:v>
                </c:pt>
                <c:pt idx="901">
                  <c:v>22.9</c:v>
                </c:pt>
                <c:pt idx="902">
                  <c:v>22.8</c:v>
                </c:pt>
                <c:pt idx="903">
                  <c:v>23</c:v>
                </c:pt>
                <c:pt idx="904">
                  <c:v>23</c:v>
                </c:pt>
                <c:pt idx="905">
                  <c:v>22.8</c:v>
                </c:pt>
                <c:pt idx="906">
                  <c:v>22.8</c:v>
                </c:pt>
                <c:pt idx="907">
                  <c:v>23</c:v>
                </c:pt>
                <c:pt idx="908">
                  <c:v>23</c:v>
                </c:pt>
                <c:pt idx="909">
                  <c:v>23</c:v>
                </c:pt>
                <c:pt idx="910">
                  <c:v>22.9</c:v>
                </c:pt>
                <c:pt idx="911">
                  <c:v>23</c:v>
                </c:pt>
                <c:pt idx="912">
                  <c:v>23</c:v>
                </c:pt>
                <c:pt idx="913">
                  <c:v>23</c:v>
                </c:pt>
                <c:pt idx="914">
                  <c:v>23</c:v>
                </c:pt>
                <c:pt idx="915">
                  <c:v>23</c:v>
                </c:pt>
                <c:pt idx="916">
                  <c:v>23</c:v>
                </c:pt>
                <c:pt idx="917">
                  <c:v>22.9</c:v>
                </c:pt>
                <c:pt idx="918">
                  <c:v>22.9</c:v>
                </c:pt>
                <c:pt idx="919">
                  <c:v>22.8</c:v>
                </c:pt>
                <c:pt idx="920">
                  <c:v>23</c:v>
                </c:pt>
                <c:pt idx="921">
                  <c:v>23</c:v>
                </c:pt>
                <c:pt idx="922">
                  <c:v>22.8</c:v>
                </c:pt>
                <c:pt idx="923">
                  <c:v>22.9</c:v>
                </c:pt>
                <c:pt idx="924">
                  <c:v>22.9</c:v>
                </c:pt>
                <c:pt idx="925">
                  <c:v>22.8</c:v>
                </c:pt>
                <c:pt idx="926">
                  <c:v>22.9</c:v>
                </c:pt>
                <c:pt idx="927">
                  <c:v>22.9</c:v>
                </c:pt>
                <c:pt idx="928">
                  <c:v>23</c:v>
                </c:pt>
                <c:pt idx="929">
                  <c:v>23</c:v>
                </c:pt>
                <c:pt idx="930">
                  <c:v>22.9</c:v>
                </c:pt>
                <c:pt idx="931">
                  <c:v>23</c:v>
                </c:pt>
                <c:pt idx="932">
                  <c:v>22.9</c:v>
                </c:pt>
                <c:pt idx="933">
                  <c:v>22.8</c:v>
                </c:pt>
                <c:pt idx="934">
                  <c:v>23.1</c:v>
                </c:pt>
                <c:pt idx="935">
                  <c:v>23.1</c:v>
                </c:pt>
                <c:pt idx="936">
                  <c:v>23</c:v>
                </c:pt>
                <c:pt idx="937">
                  <c:v>23</c:v>
                </c:pt>
                <c:pt idx="938">
                  <c:v>22.8</c:v>
                </c:pt>
                <c:pt idx="939">
                  <c:v>22.8</c:v>
                </c:pt>
                <c:pt idx="940">
                  <c:v>22.8</c:v>
                </c:pt>
                <c:pt idx="941">
                  <c:v>23</c:v>
                </c:pt>
                <c:pt idx="942">
                  <c:v>22.9</c:v>
                </c:pt>
                <c:pt idx="943">
                  <c:v>22.8</c:v>
                </c:pt>
                <c:pt idx="944">
                  <c:v>22.8</c:v>
                </c:pt>
                <c:pt idx="945">
                  <c:v>23</c:v>
                </c:pt>
                <c:pt idx="946">
                  <c:v>23</c:v>
                </c:pt>
                <c:pt idx="947">
                  <c:v>23</c:v>
                </c:pt>
                <c:pt idx="948">
                  <c:v>22.9</c:v>
                </c:pt>
                <c:pt idx="949">
                  <c:v>23.2</c:v>
                </c:pt>
                <c:pt idx="950">
                  <c:v>23.3</c:v>
                </c:pt>
                <c:pt idx="951">
                  <c:v>23.4</c:v>
                </c:pt>
                <c:pt idx="952">
                  <c:v>23.5</c:v>
                </c:pt>
                <c:pt idx="953">
                  <c:v>23.5</c:v>
                </c:pt>
                <c:pt idx="954">
                  <c:v>23.7</c:v>
                </c:pt>
                <c:pt idx="955">
                  <c:v>23.8</c:v>
                </c:pt>
                <c:pt idx="956">
                  <c:v>23.8</c:v>
                </c:pt>
                <c:pt idx="957">
                  <c:v>23.7</c:v>
                </c:pt>
                <c:pt idx="958">
                  <c:v>23.9</c:v>
                </c:pt>
                <c:pt idx="959">
                  <c:v>23.9</c:v>
                </c:pt>
                <c:pt idx="960">
                  <c:v>23.9</c:v>
                </c:pt>
                <c:pt idx="961">
                  <c:v>23.8</c:v>
                </c:pt>
                <c:pt idx="962">
                  <c:v>23.9</c:v>
                </c:pt>
                <c:pt idx="963">
                  <c:v>24.1</c:v>
                </c:pt>
                <c:pt idx="964">
                  <c:v>24</c:v>
                </c:pt>
                <c:pt idx="965">
                  <c:v>24.1</c:v>
                </c:pt>
                <c:pt idx="966">
                  <c:v>24.1</c:v>
                </c:pt>
                <c:pt idx="967">
                  <c:v>24.1</c:v>
                </c:pt>
                <c:pt idx="968">
                  <c:v>24.2</c:v>
                </c:pt>
                <c:pt idx="969">
                  <c:v>24.1</c:v>
                </c:pt>
                <c:pt idx="970">
                  <c:v>24.1</c:v>
                </c:pt>
                <c:pt idx="971">
                  <c:v>24.3</c:v>
                </c:pt>
                <c:pt idx="972">
                  <c:v>24.2</c:v>
                </c:pt>
                <c:pt idx="973">
                  <c:v>24.2</c:v>
                </c:pt>
                <c:pt idx="974">
                  <c:v>24.2</c:v>
                </c:pt>
                <c:pt idx="975">
                  <c:v>24.2</c:v>
                </c:pt>
                <c:pt idx="976">
                  <c:v>24.2</c:v>
                </c:pt>
                <c:pt idx="977">
                  <c:v>24.2</c:v>
                </c:pt>
                <c:pt idx="978">
                  <c:v>24.3</c:v>
                </c:pt>
                <c:pt idx="979">
                  <c:v>24.3</c:v>
                </c:pt>
                <c:pt idx="980">
                  <c:v>23.9</c:v>
                </c:pt>
                <c:pt idx="981">
                  <c:v>24.2</c:v>
                </c:pt>
                <c:pt idx="982">
                  <c:v>24.3</c:v>
                </c:pt>
                <c:pt idx="983">
                  <c:v>24.2</c:v>
                </c:pt>
                <c:pt idx="984">
                  <c:v>24.1</c:v>
                </c:pt>
                <c:pt idx="985">
                  <c:v>24.2</c:v>
                </c:pt>
                <c:pt idx="986">
                  <c:v>24.2</c:v>
                </c:pt>
                <c:pt idx="987">
                  <c:v>24.2</c:v>
                </c:pt>
                <c:pt idx="988">
                  <c:v>24.3</c:v>
                </c:pt>
                <c:pt idx="989">
                  <c:v>24.3</c:v>
                </c:pt>
                <c:pt idx="990">
                  <c:v>24.3</c:v>
                </c:pt>
                <c:pt idx="991">
                  <c:v>24.3</c:v>
                </c:pt>
                <c:pt idx="992">
                  <c:v>24.2</c:v>
                </c:pt>
                <c:pt idx="993">
                  <c:v>24.1</c:v>
                </c:pt>
                <c:pt idx="994">
                  <c:v>24.3</c:v>
                </c:pt>
                <c:pt idx="995">
                  <c:v>24.3</c:v>
                </c:pt>
                <c:pt idx="996">
                  <c:v>24.1</c:v>
                </c:pt>
                <c:pt idx="997">
                  <c:v>24.1</c:v>
                </c:pt>
                <c:pt idx="998">
                  <c:v>24.2</c:v>
                </c:pt>
                <c:pt idx="999">
                  <c:v>24.1</c:v>
                </c:pt>
                <c:pt idx="1000">
                  <c:v>24.2</c:v>
                </c:pt>
                <c:pt idx="1001">
                  <c:v>24.2</c:v>
                </c:pt>
                <c:pt idx="1002">
                  <c:v>24.2</c:v>
                </c:pt>
                <c:pt idx="1003">
                  <c:v>24.1</c:v>
                </c:pt>
                <c:pt idx="1004">
                  <c:v>24.2</c:v>
                </c:pt>
                <c:pt idx="1005">
                  <c:v>24</c:v>
                </c:pt>
                <c:pt idx="1006">
                  <c:v>24.1</c:v>
                </c:pt>
                <c:pt idx="1007">
                  <c:v>24.3</c:v>
                </c:pt>
                <c:pt idx="1008">
                  <c:v>24.2</c:v>
                </c:pt>
                <c:pt idx="1009">
                  <c:v>24.1</c:v>
                </c:pt>
                <c:pt idx="1010">
                  <c:v>24.2</c:v>
                </c:pt>
                <c:pt idx="1011">
                  <c:v>24.1</c:v>
                </c:pt>
                <c:pt idx="1012">
                  <c:v>23.9</c:v>
                </c:pt>
                <c:pt idx="1013">
                  <c:v>24.1</c:v>
                </c:pt>
                <c:pt idx="1014">
                  <c:v>24</c:v>
                </c:pt>
                <c:pt idx="1015">
                  <c:v>24</c:v>
                </c:pt>
                <c:pt idx="1016">
                  <c:v>24.1</c:v>
                </c:pt>
                <c:pt idx="1017">
                  <c:v>24</c:v>
                </c:pt>
                <c:pt idx="1018">
                  <c:v>24</c:v>
                </c:pt>
                <c:pt idx="1019">
                  <c:v>23.9</c:v>
                </c:pt>
                <c:pt idx="1020">
                  <c:v>23.8</c:v>
                </c:pt>
                <c:pt idx="1021">
                  <c:v>24</c:v>
                </c:pt>
                <c:pt idx="1022">
                  <c:v>24</c:v>
                </c:pt>
                <c:pt idx="1023">
                  <c:v>23.8</c:v>
                </c:pt>
                <c:pt idx="1024">
                  <c:v>23.8</c:v>
                </c:pt>
                <c:pt idx="1025">
                  <c:v>23.8</c:v>
                </c:pt>
                <c:pt idx="1026">
                  <c:v>23.8</c:v>
                </c:pt>
                <c:pt idx="1027">
                  <c:v>23.7</c:v>
                </c:pt>
                <c:pt idx="1028">
                  <c:v>23.8</c:v>
                </c:pt>
                <c:pt idx="1029">
                  <c:v>23.7</c:v>
                </c:pt>
                <c:pt idx="1030">
                  <c:v>23.6</c:v>
                </c:pt>
                <c:pt idx="1031">
                  <c:v>23.6</c:v>
                </c:pt>
                <c:pt idx="1032">
                  <c:v>23.6</c:v>
                </c:pt>
                <c:pt idx="1033">
                  <c:v>23.6</c:v>
                </c:pt>
                <c:pt idx="1034">
                  <c:v>23.6</c:v>
                </c:pt>
                <c:pt idx="1035">
                  <c:v>23.6</c:v>
                </c:pt>
                <c:pt idx="1036">
                  <c:v>23.4</c:v>
                </c:pt>
                <c:pt idx="1037">
                  <c:v>23.4</c:v>
                </c:pt>
                <c:pt idx="1038">
                  <c:v>23.4</c:v>
                </c:pt>
                <c:pt idx="1039">
                  <c:v>23.3</c:v>
                </c:pt>
                <c:pt idx="1040">
                  <c:v>23.4</c:v>
                </c:pt>
                <c:pt idx="1041">
                  <c:v>23.4</c:v>
                </c:pt>
                <c:pt idx="1042">
                  <c:v>23.3</c:v>
                </c:pt>
                <c:pt idx="1043">
                  <c:v>23.3</c:v>
                </c:pt>
                <c:pt idx="1044">
                  <c:v>23.3</c:v>
                </c:pt>
                <c:pt idx="1045">
                  <c:v>23.3</c:v>
                </c:pt>
                <c:pt idx="1046">
                  <c:v>23.4</c:v>
                </c:pt>
                <c:pt idx="1047">
                  <c:v>23.3</c:v>
                </c:pt>
                <c:pt idx="1048">
                  <c:v>23.3</c:v>
                </c:pt>
                <c:pt idx="1049">
                  <c:v>23.3</c:v>
                </c:pt>
                <c:pt idx="1050">
                  <c:v>23.1</c:v>
                </c:pt>
                <c:pt idx="1051">
                  <c:v>23</c:v>
                </c:pt>
                <c:pt idx="1052">
                  <c:v>22.8</c:v>
                </c:pt>
                <c:pt idx="1053">
                  <c:v>23.1</c:v>
                </c:pt>
                <c:pt idx="1054">
                  <c:v>22.8</c:v>
                </c:pt>
                <c:pt idx="1055">
                  <c:v>22.6</c:v>
                </c:pt>
                <c:pt idx="1056">
                  <c:v>22.6</c:v>
                </c:pt>
                <c:pt idx="1057">
                  <c:v>22.5</c:v>
                </c:pt>
                <c:pt idx="1058">
                  <c:v>22.4</c:v>
                </c:pt>
                <c:pt idx="1059">
                  <c:v>22.5</c:v>
                </c:pt>
                <c:pt idx="1060">
                  <c:v>22.3</c:v>
                </c:pt>
                <c:pt idx="1061">
                  <c:v>22.4</c:v>
                </c:pt>
                <c:pt idx="1062">
                  <c:v>22.2</c:v>
                </c:pt>
                <c:pt idx="1063">
                  <c:v>22.2</c:v>
                </c:pt>
                <c:pt idx="1064">
                  <c:v>22.5</c:v>
                </c:pt>
                <c:pt idx="1065">
                  <c:v>22.1</c:v>
                </c:pt>
                <c:pt idx="1066">
                  <c:v>22.1</c:v>
                </c:pt>
                <c:pt idx="1067">
                  <c:v>22.1</c:v>
                </c:pt>
                <c:pt idx="1068">
                  <c:v>22.1</c:v>
                </c:pt>
                <c:pt idx="1069">
                  <c:v>22.3</c:v>
                </c:pt>
                <c:pt idx="1070">
                  <c:v>22.1</c:v>
                </c:pt>
                <c:pt idx="1071">
                  <c:v>22.1</c:v>
                </c:pt>
                <c:pt idx="1072">
                  <c:v>22</c:v>
                </c:pt>
                <c:pt idx="1073">
                  <c:v>22</c:v>
                </c:pt>
                <c:pt idx="1074">
                  <c:v>22</c:v>
                </c:pt>
                <c:pt idx="1075">
                  <c:v>22.1</c:v>
                </c:pt>
                <c:pt idx="1076">
                  <c:v>21.8</c:v>
                </c:pt>
                <c:pt idx="1077">
                  <c:v>21.8</c:v>
                </c:pt>
                <c:pt idx="1078">
                  <c:v>21.6</c:v>
                </c:pt>
                <c:pt idx="1079">
                  <c:v>21.8</c:v>
                </c:pt>
                <c:pt idx="1080">
                  <c:v>21.6</c:v>
                </c:pt>
                <c:pt idx="1081">
                  <c:v>22.1</c:v>
                </c:pt>
                <c:pt idx="1082">
                  <c:v>21.6</c:v>
                </c:pt>
                <c:pt idx="1083">
                  <c:v>21.7</c:v>
                </c:pt>
                <c:pt idx="1084">
                  <c:v>21.8</c:v>
                </c:pt>
                <c:pt idx="1085">
                  <c:v>21.7</c:v>
                </c:pt>
                <c:pt idx="1086">
                  <c:v>21.5</c:v>
                </c:pt>
                <c:pt idx="1087">
                  <c:v>21.7</c:v>
                </c:pt>
                <c:pt idx="1088">
                  <c:v>21.7</c:v>
                </c:pt>
                <c:pt idx="1089">
                  <c:v>21.8</c:v>
                </c:pt>
                <c:pt idx="1090">
                  <c:v>21.6</c:v>
                </c:pt>
                <c:pt idx="1091">
                  <c:v>21.7</c:v>
                </c:pt>
                <c:pt idx="1092">
                  <c:v>21.8</c:v>
                </c:pt>
                <c:pt idx="1093">
                  <c:v>21.6</c:v>
                </c:pt>
                <c:pt idx="1094">
                  <c:v>21.6</c:v>
                </c:pt>
                <c:pt idx="1095">
                  <c:v>21.5</c:v>
                </c:pt>
                <c:pt idx="1096">
                  <c:v>21.7</c:v>
                </c:pt>
                <c:pt idx="1097">
                  <c:v>21.8</c:v>
                </c:pt>
                <c:pt idx="1098">
                  <c:v>21.7</c:v>
                </c:pt>
                <c:pt idx="1099">
                  <c:v>21.7</c:v>
                </c:pt>
                <c:pt idx="1100">
                  <c:v>21.4</c:v>
                </c:pt>
                <c:pt idx="1101">
                  <c:v>21.4</c:v>
                </c:pt>
                <c:pt idx="1102">
                  <c:v>21.4</c:v>
                </c:pt>
                <c:pt idx="1103">
                  <c:v>21.3</c:v>
                </c:pt>
                <c:pt idx="1104">
                  <c:v>21.2</c:v>
                </c:pt>
                <c:pt idx="1105">
                  <c:v>21.1</c:v>
                </c:pt>
                <c:pt idx="1106">
                  <c:v>21.2</c:v>
                </c:pt>
                <c:pt idx="1107">
                  <c:v>21.2</c:v>
                </c:pt>
                <c:pt idx="1108">
                  <c:v>21.2</c:v>
                </c:pt>
                <c:pt idx="1109">
                  <c:v>21</c:v>
                </c:pt>
                <c:pt idx="1110">
                  <c:v>21.6</c:v>
                </c:pt>
                <c:pt idx="1111">
                  <c:v>22.3</c:v>
                </c:pt>
                <c:pt idx="1112">
                  <c:v>21.8</c:v>
                </c:pt>
                <c:pt idx="1113">
                  <c:v>21.3</c:v>
                </c:pt>
                <c:pt idx="1114">
                  <c:v>21.1</c:v>
                </c:pt>
                <c:pt idx="1115">
                  <c:v>21.2</c:v>
                </c:pt>
                <c:pt idx="1116">
                  <c:v>21.3</c:v>
                </c:pt>
                <c:pt idx="1117">
                  <c:v>21.2</c:v>
                </c:pt>
                <c:pt idx="1118">
                  <c:v>21.1</c:v>
                </c:pt>
                <c:pt idx="1119">
                  <c:v>21.1</c:v>
                </c:pt>
                <c:pt idx="1120">
                  <c:v>21.2</c:v>
                </c:pt>
                <c:pt idx="1121">
                  <c:v>21.2</c:v>
                </c:pt>
                <c:pt idx="1122">
                  <c:v>21</c:v>
                </c:pt>
                <c:pt idx="1123">
                  <c:v>21.1</c:v>
                </c:pt>
                <c:pt idx="1124">
                  <c:v>21.2</c:v>
                </c:pt>
                <c:pt idx="1125">
                  <c:v>21.3</c:v>
                </c:pt>
                <c:pt idx="1126">
                  <c:v>21</c:v>
                </c:pt>
                <c:pt idx="1127">
                  <c:v>21</c:v>
                </c:pt>
                <c:pt idx="1128">
                  <c:v>21</c:v>
                </c:pt>
                <c:pt idx="1129">
                  <c:v>21.1</c:v>
                </c:pt>
                <c:pt idx="1130">
                  <c:v>21</c:v>
                </c:pt>
                <c:pt idx="1131">
                  <c:v>20.9</c:v>
                </c:pt>
                <c:pt idx="1132">
                  <c:v>20.9</c:v>
                </c:pt>
                <c:pt idx="1133">
                  <c:v>21</c:v>
                </c:pt>
                <c:pt idx="1134">
                  <c:v>20.8</c:v>
                </c:pt>
                <c:pt idx="1135">
                  <c:v>20.9</c:v>
                </c:pt>
                <c:pt idx="1136">
                  <c:v>21.1</c:v>
                </c:pt>
                <c:pt idx="1137">
                  <c:v>21</c:v>
                </c:pt>
                <c:pt idx="1138">
                  <c:v>20.7</c:v>
                </c:pt>
                <c:pt idx="1139">
                  <c:v>20.8</c:v>
                </c:pt>
                <c:pt idx="1140">
                  <c:v>20.8</c:v>
                </c:pt>
                <c:pt idx="1141">
                  <c:v>20.8</c:v>
                </c:pt>
                <c:pt idx="1142">
                  <c:v>20.8</c:v>
                </c:pt>
                <c:pt idx="1143">
                  <c:v>20.8</c:v>
                </c:pt>
                <c:pt idx="1144">
                  <c:v>21</c:v>
                </c:pt>
                <c:pt idx="1145">
                  <c:v>21</c:v>
                </c:pt>
                <c:pt idx="1146">
                  <c:v>20.7</c:v>
                </c:pt>
                <c:pt idx="1147">
                  <c:v>20.7</c:v>
                </c:pt>
                <c:pt idx="1148">
                  <c:v>20.7</c:v>
                </c:pt>
                <c:pt idx="1149">
                  <c:v>20.7</c:v>
                </c:pt>
                <c:pt idx="1150">
                  <c:v>20.6</c:v>
                </c:pt>
                <c:pt idx="1151">
                  <c:v>20.7</c:v>
                </c:pt>
                <c:pt idx="1152">
                  <c:v>20.7</c:v>
                </c:pt>
                <c:pt idx="1153">
                  <c:v>20.6</c:v>
                </c:pt>
                <c:pt idx="1154">
                  <c:v>20.5</c:v>
                </c:pt>
                <c:pt idx="1155">
                  <c:v>20.399999999999999</c:v>
                </c:pt>
                <c:pt idx="1156">
                  <c:v>20.3</c:v>
                </c:pt>
                <c:pt idx="1157">
                  <c:v>20.399999999999999</c:v>
                </c:pt>
                <c:pt idx="1158">
                  <c:v>21.3</c:v>
                </c:pt>
                <c:pt idx="1159">
                  <c:v>22.2</c:v>
                </c:pt>
                <c:pt idx="1160">
                  <c:v>22.2</c:v>
                </c:pt>
                <c:pt idx="1161">
                  <c:v>20.6</c:v>
                </c:pt>
                <c:pt idx="1162">
                  <c:v>20.5</c:v>
                </c:pt>
                <c:pt idx="1163">
                  <c:v>20.399999999999999</c:v>
                </c:pt>
                <c:pt idx="1164">
                  <c:v>20.2</c:v>
                </c:pt>
                <c:pt idx="1165">
                  <c:v>22.3</c:v>
                </c:pt>
                <c:pt idx="1166">
                  <c:v>22</c:v>
                </c:pt>
                <c:pt idx="1167">
                  <c:v>20.7</c:v>
                </c:pt>
                <c:pt idx="1168">
                  <c:v>20.399999999999999</c:v>
                </c:pt>
                <c:pt idx="1169">
                  <c:v>20.399999999999999</c:v>
                </c:pt>
                <c:pt idx="1170">
                  <c:v>20.399999999999999</c:v>
                </c:pt>
                <c:pt idx="1171">
                  <c:v>20.399999999999999</c:v>
                </c:pt>
                <c:pt idx="1172">
                  <c:v>20.3</c:v>
                </c:pt>
                <c:pt idx="1173">
                  <c:v>20.3</c:v>
                </c:pt>
                <c:pt idx="1174">
                  <c:v>20.2</c:v>
                </c:pt>
                <c:pt idx="1175">
                  <c:v>20.3</c:v>
                </c:pt>
                <c:pt idx="1176">
                  <c:v>20.2</c:v>
                </c:pt>
                <c:pt idx="1177">
                  <c:v>20.2</c:v>
                </c:pt>
                <c:pt idx="1178">
                  <c:v>20.2</c:v>
                </c:pt>
                <c:pt idx="1179">
                  <c:v>20.399999999999999</c:v>
                </c:pt>
                <c:pt idx="1180">
                  <c:v>20.7</c:v>
                </c:pt>
                <c:pt idx="1181">
                  <c:v>21.8</c:v>
                </c:pt>
                <c:pt idx="1182">
                  <c:v>20.8</c:v>
                </c:pt>
                <c:pt idx="1183">
                  <c:v>20.3</c:v>
                </c:pt>
                <c:pt idx="1184">
                  <c:v>20.3</c:v>
                </c:pt>
                <c:pt idx="1185">
                  <c:v>20.3</c:v>
                </c:pt>
                <c:pt idx="1186">
                  <c:v>20.2</c:v>
                </c:pt>
                <c:pt idx="1187">
                  <c:v>20.100000000000001</c:v>
                </c:pt>
                <c:pt idx="1188">
                  <c:v>20.2</c:v>
                </c:pt>
                <c:pt idx="1189">
                  <c:v>21.3</c:v>
                </c:pt>
                <c:pt idx="1190">
                  <c:v>21.9</c:v>
                </c:pt>
                <c:pt idx="1191">
                  <c:v>21.5</c:v>
                </c:pt>
                <c:pt idx="1192">
                  <c:v>20.5</c:v>
                </c:pt>
                <c:pt idx="1193">
                  <c:v>20.5</c:v>
                </c:pt>
                <c:pt idx="1194">
                  <c:v>20.3</c:v>
                </c:pt>
                <c:pt idx="1195">
                  <c:v>20.3</c:v>
                </c:pt>
                <c:pt idx="1196">
                  <c:v>20.3</c:v>
                </c:pt>
                <c:pt idx="1197">
                  <c:v>20.2</c:v>
                </c:pt>
                <c:pt idx="1198">
                  <c:v>20.2</c:v>
                </c:pt>
                <c:pt idx="1199">
                  <c:v>20.3</c:v>
                </c:pt>
                <c:pt idx="1200">
                  <c:v>22</c:v>
                </c:pt>
                <c:pt idx="1201">
                  <c:v>21.8</c:v>
                </c:pt>
                <c:pt idx="1202">
                  <c:v>20.7</c:v>
                </c:pt>
                <c:pt idx="1203">
                  <c:v>20.399999999999999</c:v>
                </c:pt>
                <c:pt idx="1204">
                  <c:v>20.5</c:v>
                </c:pt>
                <c:pt idx="1205">
                  <c:v>20.5</c:v>
                </c:pt>
                <c:pt idx="1206">
                  <c:v>20.3</c:v>
                </c:pt>
                <c:pt idx="1207">
                  <c:v>20.5</c:v>
                </c:pt>
                <c:pt idx="1208">
                  <c:v>20.3</c:v>
                </c:pt>
                <c:pt idx="1209">
                  <c:v>20.2</c:v>
                </c:pt>
                <c:pt idx="1210">
                  <c:v>20.2</c:v>
                </c:pt>
                <c:pt idx="1211">
                  <c:v>20.2</c:v>
                </c:pt>
                <c:pt idx="1212">
                  <c:v>20.2</c:v>
                </c:pt>
                <c:pt idx="1213">
                  <c:v>20.2</c:v>
                </c:pt>
                <c:pt idx="1214">
                  <c:v>22</c:v>
                </c:pt>
                <c:pt idx="1215">
                  <c:v>21.7</c:v>
                </c:pt>
                <c:pt idx="1216">
                  <c:v>20.9</c:v>
                </c:pt>
                <c:pt idx="1217">
                  <c:v>20.399999999999999</c:v>
                </c:pt>
                <c:pt idx="1218">
                  <c:v>20.5</c:v>
                </c:pt>
                <c:pt idx="1219">
                  <c:v>20.2</c:v>
                </c:pt>
                <c:pt idx="1220">
                  <c:v>20.100000000000001</c:v>
                </c:pt>
                <c:pt idx="1221">
                  <c:v>22.2</c:v>
                </c:pt>
                <c:pt idx="1222">
                  <c:v>21.3</c:v>
                </c:pt>
                <c:pt idx="1223">
                  <c:v>20.3</c:v>
                </c:pt>
                <c:pt idx="1224">
                  <c:v>20.2</c:v>
                </c:pt>
                <c:pt idx="1225">
                  <c:v>20.2</c:v>
                </c:pt>
                <c:pt idx="1226">
                  <c:v>20.2</c:v>
                </c:pt>
                <c:pt idx="1227">
                  <c:v>20.100000000000001</c:v>
                </c:pt>
                <c:pt idx="1228">
                  <c:v>20</c:v>
                </c:pt>
                <c:pt idx="1229">
                  <c:v>20.100000000000001</c:v>
                </c:pt>
                <c:pt idx="1230">
                  <c:v>22</c:v>
                </c:pt>
                <c:pt idx="1231">
                  <c:v>21.9</c:v>
                </c:pt>
                <c:pt idx="1232">
                  <c:v>20.5</c:v>
                </c:pt>
                <c:pt idx="1233">
                  <c:v>20.5</c:v>
                </c:pt>
                <c:pt idx="1234">
                  <c:v>20.2</c:v>
                </c:pt>
                <c:pt idx="1235">
                  <c:v>20.2</c:v>
                </c:pt>
                <c:pt idx="1236">
                  <c:v>20.2</c:v>
                </c:pt>
                <c:pt idx="1237">
                  <c:v>20.5</c:v>
                </c:pt>
                <c:pt idx="1238">
                  <c:v>22.1</c:v>
                </c:pt>
                <c:pt idx="1239">
                  <c:v>21.2</c:v>
                </c:pt>
                <c:pt idx="1240">
                  <c:v>20.3</c:v>
                </c:pt>
                <c:pt idx="1241">
                  <c:v>20.3</c:v>
                </c:pt>
                <c:pt idx="1242">
                  <c:v>20.2</c:v>
                </c:pt>
                <c:pt idx="1243">
                  <c:v>21</c:v>
                </c:pt>
                <c:pt idx="1244">
                  <c:v>22</c:v>
                </c:pt>
                <c:pt idx="1245">
                  <c:v>21.6</c:v>
                </c:pt>
                <c:pt idx="1246">
                  <c:v>20.399999999999999</c:v>
                </c:pt>
                <c:pt idx="1247">
                  <c:v>20.3</c:v>
                </c:pt>
                <c:pt idx="1248">
                  <c:v>20.100000000000001</c:v>
                </c:pt>
                <c:pt idx="1249">
                  <c:v>20.2</c:v>
                </c:pt>
                <c:pt idx="1250">
                  <c:v>20.2</c:v>
                </c:pt>
                <c:pt idx="1251">
                  <c:v>22.1</c:v>
                </c:pt>
                <c:pt idx="1252">
                  <c:v>22</c:v>
                </c:pt>
                <c:pt idx="1253">
                  <c:v>20.3</c:v>
                </c:pt>
                <c:pt idx="1254">
                  <c:v>20.3</c:v>
                </c:pt>
                <c:pt idx="1255">
                  <c:v>20.2</c:v>
                </c:pt>
                <c:pt idx="1256">
                  <c:v>20.8</c:v>
                </c:pt>
                <c:pt idx="1257">
                  <c:v>22.1</c:v>
                </c:pt>
                <c:pt idx="1258">
                  <c:v>21.3</c:v>
                </c:pt>
                <c:pt idx="1259">
                  <c:v>20.3</c:v>
                </c:pt>
                <c:pt idx="1260">
                  <c:v>20.100000000000001</c:v>
                </c:pt>
                <c:pt idx="1261">
                  <c:v>20.100000000000001</c:v>
                </c:pt>
                <c:pt idx="1262">
                  <c:v>20.100000000000001</c:v>
                </c:pt>
                <c:pt idx="1263">
                  <c:v>22.1</c:v>
                </c:pt>
                <c:pt idx="1264">
                  <c:v>22.1</c:v>
                </c:pt>
                <c:pt idx="1265">
                  <c:v>22</c:v>
                </c:pt>
                <c:pt idx="1266">
                  <c:v>20.399999999999999</c:v>
                </c:pt>
                <c:pt idx="1267">
                  <c:v>20.3</c:v>
                </c:pt>
                <c:pt idx="1268">
                  <c:v>20.100000000000001</c:v>
                </c:pt>
                <c:pt idx="1269">
                  <c:v>20.100000000000001</c:v>
                </c:pt>
                <c:pt idx="1270">
                  <c:v>20.100000000000001</c:v>
                </c:pt>
                <c:pt idx="1271">
                  <c:v>20.2</c:v>
                </c:pt>
                <c:pt idx="1272">
                  <c:v>22</c:v>
                </c:pt>
                <c:pt idx="1273">
                  <c:v>22.1</c:v>
                </c:pt>
                <c:pt idx="1274">
                  <c:v>20.2</c:v>
                </c:pt>
                <c:pt idx="1275">
                  <c:v>20.2</c:v>
                </c:pt>
                <c:pt idx="1276">
                  <c:v>20.6</c:v>
                </c:pt>
                <c:pt idx="1277">
                  <c:v>22.1</c:v>
                </c:pt>
                <c:pt idx="1278">
                  <c:v>21.5</c:v>
                </c:pt>
                <c:pt idx="1279">
                  <c:v>20.2</c:v>
                </c:pt>
                <c:pt idx="1280">
                  <c:v>20.2</c:v>
                </c:pt>
                <c:pt idx="1281">
                  <c:v>19.8</c:v>
                </c:pt>
                <c:pt idx="1282">
                  <c:v>21.9</c:v>
                </c:pt>
                <c:pt idx="1283">
                  <c:v>22.1</c:v>
                </c:pt>
                <c:pt idx="1284">
                  <c:v>22.1</c:v>
                </c:pt>
                <c:pt idx="1285">
                  <c:v>20.2</c:v>
                </c:pt>
                <c:pt idx="1286">
                  <c:v>20</c:v>
                </c:pt>
                <c:pt idx="1287">
                  <c:v>21.1</c:v>
                </c:pt>
                <c:pt idx="1288">
                  <c:v>22</c:v>
                </c:pt>
                <c:pt idx="1289">
                  <c:v>22.1</c:v>
                </c:pt>
                <c:pt idx="1290">
                  <c:v>20.7</c:v>
                </c:pt>
                <c:pt idx="1291">
                  <c:v>20.2</c:v>
                </c:pt>
                <c:pt idx="1292">
                  <c:v>19.899999999999999</c:v>
                </c:pt>
                <c:pt idx="1293">
                  <c:v>21.6</c:v>
                </c:pt>
                <c:pt idx="1294">
                  <c:v>22.1</c:v>
                </c:pt>
                <c:pt idx="1295">
                  <c:v>22.1</c:v>
                </c:pt>
                <c:pt idx="1296">
                  <c:v>21.2</c:v>
                </c:pt>
                <c:pt idx="1297">
                  <c:v>20</c:v>
                </c:pt>
                <c:pt idx="1298">
                  <c:v>20</c:v>
                </c:pt>
                <c:pt idx="1299">
                  <c:v>21.8</c:v>
                </c:pt>
                <c:pt idx="1300">
                  <c:v>22</c:v>
                </c:pt>
                <c:pt idx="1301">
                  <c:v>22</c:v>
                </c:pt>
                <c:pt idx="1302">
                  <c:v>22</c:v>
                </c:pt>
                <c:pt idx="1303">
                  <c:v>21.9</c:v>
                </c:pt>
                <c:pt idx="1304">
                  <c:v>22.1</c:v>
                </c:pt>
                <c:pt idx="1305">
                  <c:v>22.3</c:v>
                </c:pt>
                <c:pt idx="1306">
                  <c:v>22.3</c:v>
                </c:pt>
                <c:pt idx="1307">
                  <c:v>21.6</c:v>
                </c:pt>
                <c:pt idx="1308">
                  <c:v>20.3</c:v>
                </c:pt>
                <c:pt idx="1309">
                  <c:v>20.2</c:v>
                </c:pt>
                <c:pt idx="1310">
                  <c:v>20.5</c:v>
                </c:pt>
                <c:pt idx="1311">
                  <c:v>22</c:v>
                </c:pt>
                <c:pt idx="1312">
                  <c:v>22.5</c:v>
                </c:pt>
                <c:pt idx="1313">
                  <c:v>22.3</c:v>
                </c:pt>
                <c:pt idx="1314">
                  <c:v>22.4</c:v>
                </c:pt>
                <c:pt idx="1315">
                  <c:v>22.4</c:v>
                </c:pt>
                <c:pt idx="1316">
                  <c:v>22.5</c:v>
                </c:pt>
                <c:pt idx="1317">
                  <c:v>20.8</c:v>
                </c:pt>
                <c:pt idx="1318">
                  <c:v>20.2</c:v>
                </c:pt>
                <c:pt idx="1319">
                  <c:v>20.2</c:v>
                </c:pt>
                <c:pt idx="1320">
                  <c:v>21.8</c:v>
                </c:pt>
                <c:pt idx="1321">
                  <c:v>22.2</c:v>
                </c:pt>
                <c:pt idx="1322">
                  <c:v>22.2</c:v>
                </c:pt>
                <c:pt idx="1323">
                  <c:v>22.1</c:v>
                </c:pt>
                <c:pt idx="1324">
                  <c:v>22.2</c:v>
                </c:pt>
                <c:pt idx="1325">
                  <c:v>20.5</c:v>
                </c:pt>
                <c:pt idx="1326">
                  <c:v>20</c:v>
                </c:pt>
                <c:pt idx="1327">
                  <c:v>19.899999999999999</c:v>
                </c:pt>
                <c:pt idx="1328">
                  <c:v>21.1</c:v>
                </c:pt>
                <c:pt idx="1329">
                  <c:v>22</c:v>
                </c:pt>
                <c:pt idx="1330">
                  <c:v>21.9</c:v>
                </c:pt>
                <c:pt idx="1331">
                  <c:v>22</c:v>
                </c:pt>
                <c:pt idx="1332">
                  <c:v>22.2</c:v>
                </c:pt>
                <c:pt idx="1333">
                  <c:v>22</c:v>
                </c:pt>
                <c:pt idx="1334">
                  <c:v>21.9</c:v>
                </c:pt>
                <c:pt idx="1335">
                  <c:v>22.4</c:v>
                </c:pt>
                <c:pt idx="1336">
                  <c:v>22.3</c:v>
                </c:pt>
                <c:pt idx="1337">
                  <c:v>22.2</c:v>
                </c:pt>
                <c:pt idx="1338">
                  <c:v>22.3</c:v>
                </c:pt>
                <c:pt idx="1339">
                  <c:v>22.5</c:v>
                </c:pt>
                <c:pt idx="1340">
                  <c:v>22.5</c:v>
                </c:pt>
                <c:pt idx="1341">
                  <c:v>22.4</c:v>
                </c:pt>
                <c:pt idx="1342">
                  <c:v>22.3</c:v>
                </c:pt>
                <c:pt idx="1343">
                  <c:v>22.1</c:v>
                </c:pt>
                <c:pt idx="1344">
                  <c:v>22.3</c:v>
                </c:pt>
                <c:pt idx="1345">
                  <c:v>22.1</c:v>
                </c:pt>
                <c:pt idx="1346">
                  <c:v>22.4</c:v>
                </c:pt>
                <c:pt idx="1347">
                  <c:v>22.5</c:v>
                </c:pt>
                <c:pt idx="1348">
                  <c:v>22.3</c:v>
                </c:pt>
                <c:pt idx="1349">
                  <c:v>22.3</c:v>
                </c:pt>
                <c:pt idx="1350">
                  <c:v>22.4</c:v>
                </c:pt>
                <c:pt idx="1351">
                  <c:v>22.2</c:v>
                </c:pt>
                <c:pt idx="1352">
                  <c:v>22.6</c:v>
                </c:pt>
                <c:pt idx="1353">
                  <c:v>21.9</c:v>
                </c:pt>
                <c:pt idx="1354">
                  <c:v>22.3</c:v>
                </c:pt>
                <c:pt idx="1355">
                  <c:v>22.2</c:v>
                </c:pt>
                <c:pt idx="1356">
                  <c:v>22.5</c:v>
                </c:pt>
                <c:pt idx="1357">
                  <c:v>22.3</c:v>
                </c:pt>
                <c:pt idx="1358">
                  <c:v>22.4</c:v>
                </c:pt>
                <c:pt idx="1359">
                  <c:v>22.5</c:v>
                </c:pt>
                <c:pt idx="1360">
                  <c:v>22.2</c:v>
                </c:pt>
                <c:pt idx="1361">
                  <c:v>20.9</c:v>
                </c:pt>
                <c:pt idx="1362">
                  <c:v>20.100000000000001</c:v>
                </c:pt>
                <c:pt idx="1363">
                  <c:v>20.8</c:v>
                </c:pt>
                <c:pt idx="1364">
                  <c:v>22</c:v>
                </c:pt>
                <c:pt idx="1365">
                  <c:v>22.3</c:v>
                </c:pt>
                <c:pt idx="1366">
                  <c:v>22.1</c:v>
                </c:pt>
                <c:pt idx="1367">
                  <c:v>21.4</c:v>
                </c:pt>
                <c:pt idx="1368">
                  <c:v>21.2</c:v>
                </c:pt>
                <c:pt idx="1369">
                  <c:v>20.9</c:v>
                </c:pt>
                <c:pt idx="1370">
                  <c:v>20.8</c:v>
                </c:pt>
                <c:pt idx="1371">
                  <c:v>21.2</c:v>
                </c:pt>
                <c:pt idx="1372">
                  <c:v>21</c:v>
                </c:pt>
                <c:pt idx="1373">
                  <c:v>20.9</c:v>
                </c:pt>
                <c:pt idx="1374">
                  <c:v>21.5</c:v>
                </c:pt>
                <c:pt idx="1375">
                  <c:v>21.3</c:v>
                </c:pt>
                <c:pt idx="1376">
                  <c:v>21</c:v>
                </c:pt>
                <c:pt idx="1377">
                  <c:v>21.2</c:v>
                </c:pt>
                <c:pt idx="1378">
                  <c:v>20.8</c:v>
                </c:pt>
                <c:pt idx="1379">
                  <c:v>20.399999999999999</c:v>
                </c:pt>
                <c:pt idx="1380">
                  <c:v>19.8</c:v>
                </c:pt>
                <c:pt idx="1381">
                  <c:v>20.8</c:v>
                </c:pt>
                <c:pt idx="1382">
                  <c:v>21.1</c:v>
                </c:pt>
                <c:pt idx="1383">
                  <c:v>21.6</c:v>
                </c:pt>
                <c:pt idx="1384">
                  <c:v>20.8</c:v>
                </c:pt>
                <c:pt idx="1385">
                  <c:v>20.5</c:v>
                </c:pt>
                <c:pt idx="1386">
                  <c:v>20.100000000000001</c:v>
                </c:pt>
                <c:pt idx="1387">
                  <c:v>19.5</c:v>
                </c:pt>
                <c:pt idx="1388">
                  <c:v>20.8</c:v>
                </c:pt>
                <c:pt idx="1389">
                  <c:v>20.7</c:v>
                </c:pt>
                <c:pt idx="1390">
                  <c:v>20.3</c:v>
                </c:pt>
                <c:pt idx="1391">
                  <c:v>19.899999999999999</c:v>
                </c:pt>
                <c:pt idx="1392">
                  <c:v>19.5</c:v>
                </c:pt>
                <c:pt idx="1393">
                  <c:v>20.6</c:v>
                </c:pt>
                <c:pt idx="1394">
                  <c:v>20.7</c:v>
                </c:pt>
                <c:pt idx="1395">
                  <c:v>20.7</c:v>
                </c:pt>
                <c:pt idx="1396">
                  <c:v>20.2</c:v>
                </c:pt>
                <c:pt idx="1397">
                  <c:v>19.5</c:v>
                </c:pt>
                <c:pt idx="1398">
                  <c:v>20.5</c:v>
                </c:pt>
                <c:pt idx="1399">
                  <c:v>20.7</c:v>
                </c:pt>
                <c:pt idx="1400">
                  <c:v>20.3</c:v>
                </c:pt>
                <c:pt idx="1401">
                  <c:v>20.100000000000001</c:v>
                </c:pt>
                <c:pt idx="1402">
                  <c:v>20</c:v>
                </c:pt>
                <c:pt idx="1403">
                  <c:v>20</c:v>
                </c:pt>
                <c:pt idx="1404">
                  <c:v>20</c:v>
                </c:pt>
                <c:pt idx="1405">
                  <c:v>20.100000000000001</c:v>
                </c:pt>
                <c:pt idx="1406">
                  <c:v>20.7</c:v>
                </c:pt>
                <c:pt idx="1407">
                  <c:v>20.5</c:v>
                </c:pt>
                <c:pt idx="1408">
                  <c:v>20.2</c:v>
                </c:pt>
                <c:pt idx="1409">
                  <c:v>20.2</c:v>
                </c:pt>
                <c:pt idx="1410">
                  <c:v>20.100000000000001</c:v>
                </c:pt>
                <c:pt idx="1411">
                  <c:v>20.2</c:v>
                </c:pt>
                <c:pt idx="1412">
                  <c:v>20.100000000000001</c:v>
                </c:pt>
                <c:pt idx="1413">
                  <c:v>20.100000000000001</c:v>
                </c:pt>
                <c:pt idx="1414">
                  <c:v>20.5</c:v>
                </c:pt>
                <c:pt idx="1415">
                  <c:v>21.4</c:v>
                </c:pt>
                <c:pt idx="1416">
                  <c:v>20.5</c:v>
                </c:pt>
                <c:pt idx="1417">
                  <c:v>20.6</c:v>
                </c:pt>
                <c:pt idx="1418">
                  <c:v>20.2</c:v>
                </c:pt>
                <c:pt idx="1419">
                  <c:v>20.3</c:v>
                </c:pt>
                <c:pt idx="1420">
                  <c:v>20.3</c:v>
                </c:pt>
                <c:pt idx="1421">
                  <c:v>20.399999999999999</c:v>
                </c:pt>
                <c:pt idx="1422">
                  <c:v>20.3</c:v>
                </c:pt>
                <c:pt idx="1423">
                  <c:v>20.3</c:v>
                </c:pt>
                <c:pt idx="1424">
                  <c:v>20.7</c:v>
                </c:pt>
                <c:pt idx="1425">
                  <c:v>20.6</c:v>
                </c:pt>
                <c:pt idx="1426">
                  <c:v>20.5</c:v>
                </c:pt>
                <c:pt idx="1427">
                  <c:v>20.5</c:v>
                </c:pt>
                <c:pt idx="1428">
                  <c:v>20.5</c:v>
                </c:pt>
                <c:pt idx="1429">
                  <c:v>20.7</c:v>
                </c:pt>
                <c:pt idx="1430">
                  <c:v>20.5</c:v>
                </c:pt>
                <c:pt idx="1431">
                  <c:v>20.7</c:v>
                </c:pt>
                <c:pt idx="1432">
                  <c:v>20.7</c:v>
                </c:pt>
                <c:pt idx="1433">
                  <c:v>21</c:v>
                </c:pt>
                <c:pt idx="1434">
                  <c:v>20.8</c:v>
                </c:pt>
                <c:pt idx="1435">
                  <c:v>20.8</c:v>
                </c:pt>
                <c:pt idx="1436">
                  <c:v>20.5</c:v>
                </c:pt>
                <c:pt idx="1437">
                  <c:v>20.7</c:v>
                </c:pt>
                <c:pt idx="1438">
                  <c:v>20.6</c:v>
                </c:pt>
                <c:pt idx="1439">
                  <c:v>20.7</c:v>
                </c:pt>
                <c:pt idx="1440">
                  <c:v>20.6</c:v>
                </c:pt>
                <c:pt idx="1441">
                  <c:v>20.6</c:v>
                </c:pt>
                <c:pt idx="1442">
                  <c:v>20.7</c:v>
                </c:pt>
                <c:pt idx="1443">
                  <c:v>20.8</c:v>
                </c:pt>
                <c:pt idx="1444">
                  <c:v>21.4</c:v>
                </c:pt>
                <c:pt idx="1445">
                  <c:v>21.3</c:v>
                </c:pt>
                <c:pt idx="1446">
                  <c:v>21.5</c:v>
                </c:pt>
                <c:pt idx="1447">
                  <c:v>21.3</c:v>
                </c:pt>
                <c:pt idx="1448">
                  <c:v>21.5</c:v>
                </c:pt>
                <c:pt idx="1449">
                  <c:v>21.6</c:v>
                </c:pt>
                <c:pt idx="1450">
                  <c:v>21.6</c:v>
                </c:pt>
                <c:pt idx="1451">
                  <c:v>21.5</c:v>
                </c:pt>
                <c:pt idx="1452">
                  <c:v>21.5</c:v>
                </c:pt>
                <c:pt idx="1453">
                  <c:v>21.5</c:v>
                </c:pt>
                <c:pt idx="1454">
                  <c:v>21.5</c:v>
                </c:pt>
                <c:pt idx="1455">
                  <c:v>21.6</c:v>
                </c:pt>
                <c:pt idx="1456">
                  <c:v>21.6</c:v>
                </c:pt>
                <c:pt idx="1457">
                  <c:v>21.7</c:v>
                </c:pt>
                <c:pt idx="1458">
                  <c:v>21.5</c:v>
                </c:pt>
                <c:pt idx="1459">
                  <c:v>21.6</c:v>
                </c:pt>
                <c:pt idx="1460">
                  <c:v>21.4</c:v>
                </c:pt>
                <c:pt idx="1461">
                  <c:v>21.6</c:v>
                </c:pt>
                <c:pt idx="1462">
                  <c:v>21.6</c:v>
                </c:pt>
                <c:pt idx="1463">
                  <c:v>21.6</c:v>
                </c:pt>
                <c:pt idx="1464">
                  <c:v>21.6</c:v>
                </c:pt>
                <c:pt idx="1465">
                  <c:v>21.6</c:v>
                </c:pt>
                <c:pt idx="1466">
                  <c:v>21.6</c:v>
                </c:pt>
                <c:pt idx="1467">
                  <c:v>21.6</c:v>
                </c:pt>
                <c:pt idx="1468">
                  <c:v>21.5</c:v>
                </c:pt>
                <c:pt idx="1469">
                  <c:v>21.5</c:v>
                </c:pt>
                <c:pt idx="1470">
                  <c:v>21.6</c:v>
                </c:pt>
                <c:pt idx="1471">
                  <c:v>21.6</c:v>
                </c:pt>
                <c:pt idx="1472">
                  <c:v>21.6</c:v>
                </c:pt>
                <c:pt idx="1473">
                  <c:v>21.6</c:v>
                </c:pt>
                <c:pt idx="1474">
                  <c:v>21.6</c:v>
                </c:pt>
                <c:pt idx="1475">
                  <c:v>21.8</c:v>
                </c:pt>
                <c:pt idx="1476">
                  <c:v>21.6</c:v>
                </c:pt>
                <c:pt idx="1477">
                  <c:v>21.6</c:v>
                </c:pt>
                <c:pt idx="1478">
                  <c:v>21.7</c:v>
                </c:pt>
                <c:pt idx="1479">
                  <c:v>21.8</c:v>
                </c:pt>
                <c:pt idx="1480">
                  <c:v>21.8</c:v>
                </c:pt>
                <c:pt idx="1481">
                  <c:v>21.8</c:v>
                </c:pt>
                <c:pt idx="1482">
                  <c:v>21.8</c:v>
                </c:pt>
                <c:pt idx="1483">
                  <c:v>21.8</c:v>
                </c:pt>
                <c:pt idx="1484">
                  <c:v>21.9</c:v>
                </c:pt>
                <c:pt idx="1485">
                  <c:v>22</c:v>
                </c:pt>
                <c:pt idx="1486">
                  <c:v>22</c:v>
                </c:pt>
                <c:pt idx="1487">
                  <c:v>22</c:v>
                </c:pt>
                <c:pt idx="1488">
                  <c:v>22</c:v>
                </c:pt>
                <c:pt idx="1489">
                  <c:v>21.8</c:v>
                </c:pt>
                <c:pt idx="1490">
                  <c:v>22</c:v>
                </c:pt>
                <c:pt idx="1491">
                  <c:v>22</c:v>
                </c:pt>
                <c:pt idx="1492">
                  <c:v>22</c:v>
                </c:pt>
                <c:pt idx="1493">
                  <c:v>22</c:v>
                </c:pt>
                <c:pt idx="1494">
                  <c:v>22.1</c:v>
                </c:pt>
                <c:pt idx="1495">
                  <c:v>22.1</c:v>
                </c:pt>
                <c:pt idx="1496">
                  <c:v>22.1</c:v>
                </c:pt>
                <c:pt idx="1497">
                  <c:v>22.1</c:v>
                </c:pt>
                <c:pt idx="1498">
                  <c:v>22.1</c:v>
                </c:pt>
                <c:pt idx="1499">
                  <c:v>22.1</c:v>
                </c:pt>
                <c:pt idx="1500">
                  <c:v>22.1</c:v>
                </c:pt>
                <c:pt idx="1501">
                  <c:v>22.1</c:v>
                </c:pt>
                <c:pt idx="1502">
                  <c:v>22.1</c:v>
                </c:pt>
                <c:pt idx="1503">
                  <c:v>22.2</c:v>
                </c:pt>
                <c:pt idx="1504">
                  <c:v>22.3</c:v>
                </c:pt>
                <c:pt idx="1505">
                  <c:v>22.3</c:v>
                </c:pt>
                <c:pt idx="1506">
                  <c:v>22.2</c:v>
                </c:pt>
                <c:pt idx="1507">
                  <c:v>22.2</c:v>
                </c:pt>
                <c:pt idx="1508">
                  <c:v>22.2</c:v>
                </c:pt>
                <c:pt idx="1509">
                  <c:v>22.2</c:v>
                </c:pt>
                <c:pt idx="1510">
                  <c:v>22.3</c:v>
                </c:pt>
                <c:pt idx="1511">
                  <c:v>22.2</c:v>
                </c:pt>
                <c:pt idx="1512">
                  <c:v>22.2</c:v>
                </c:pt>
                <c:pt idx="1513">
                  <c:v>22.3</c:v>
                </c:pt>
                <c:pt idx="1514">
                  <c:v>22.3</c:v>
                </c:pt>
                <c:pt idx="1515">
                  <c:v>22.3</c:v>
                </c:pt>
                <c:pt idx="1516">
                  <c:v>22.4</c:v>
                </c:pt>
                <c:pt idx="1517">
                  <c:v>22.4</c:v>
                </c:pt>
                <c:pt idx="1518">
                  <c:v>22.3</c:v>
                </c:pt>
                <c:pt idx="1519">
                  <c:v>22.4</c:v>
                </c:pt>
                <c:pt idx="1520">
                  <c:v>22.3</c:v>
                </c:pt>
                <c:pt idx="1521">
                  <c:v>22.3</c:v>
                </c:pt>
                <c:pt idx="1522">
                  <c:v>22.3</c:v>
                </c:pt>
                <c:pt idx="1523">
                  <c:v>22.3</c:v>
                </c:pt>
                <c:pt idx="1524">
                  <c:v>22.4</c:v>
                </c:pt>
                <c:pt idx="1525">
                  <c:v>22.5</c:v>
                </c:pt>
                <c:pt idx="1526">
                  <c:v>22.5</c:v>
                </c:pt>
                <c:pt idx="1527">
                  <c:v>22.4</c:v>
                </c:pt>
                <c:pt idx="1528">
                  <c:v>22.4</c:v>
                </c:pt>
                <c:pt idx="1529">
                  <c:v>22.4</c:v>
                </c:pt>
                <c:pt idx="1530">
                  <c:v>22.4</c:v>
                </c:pt>
                <c:pt idx="1531">
                  <c:v>22.5</c:v>
                </c:pt>
                <c:pt idx="1532">
                  <c:v>22.5</c:v>
                </c:pt>
                <c:pt idx="1533">
                  <c:v>22.5</c:v>
                </c:pt>
                <c:pt idx="1534">
                  <c:v>22.3</c:v>
                </c:pt>
                <c:pt idx="1535">
                  <c:v>22.5</c:v>
                </c:pt>
                <c:pt idx="1536">
                  <c:v>22.6</c:v>
                </c:pt>
                <c:pt idx="1537">
                  <c:v>22.6</c:v>
                </c:pt>
                <c:pt idx="1538">
                  <c:v>22.6</c:v>
                </c:pt>
                <c:pt idx="1539">
                  <c:v>22.5</c:v>
                </c:pt>
                <c:pt idx="1540">
                  <c:v>22.6</c:v>
                </c:pt>
                <c:pt idx="1541">
                  <c:v>22.6</c:v>
                </c:pt>
                <c:pt idx="1542">
                  <c:v>22.7</c:v>
                </c:pt>
                <c:pt idx="1543">
                  <c:v>22.6</c:v>
                </c:pt>
                <c:pt idx="1544">
                  <c:v>22.7</c:v>
                </c:pt>
                <c:pt idx="1545">
                  <c:v>22.6</c:v>
                </c:pt>
                <c:pt idx="1546">
                  <c:v>22.6</c:v>
                </c:pt>
                <c:pt idx="1547">
                  <c:v>22.7</c:v>
                </c:pt>
                <c:pt idx="1548">
                  <c:v>22.8</c:v>
                </c:pt>
                <c:pt idx="1549">
                  <c:v>22.7</c:v>
                </c:pt>
                <c:pt idx="1550">
                  <c:v>22.6</c:v>
                </c:pt>
                <c:pt idx="1551">
                  <c:v>22.8</c:v>
                </c:pt>
                <c:pt idx="1552">
                  <c:v>23</c:v>
                </c:pt>
                <c:pt idx="1553">
                  <c:v>22.9</c:v>
                </c:pt>
                <c:pt idx="1554">
                  <c:v>22.8</c:v>
                </c:pt>
                <c:pt idx="1555">
                  <c:v>22.9</c:v>
                </c:pt>
                <c:pt idx="1556">
                  <c:v>22.8</c:v>
                </c:pt>
                <c:pt idx="1557">
                  <c:v>22.8</c:v>
                </c:pt>
                <c:pt idx="1558">
                  <c:v>22.8</c:v>
                </c:pt>
                <c:pt idx="1559">
                  <c:v>23</c:v>
                </c:pt>
                <c:pt idx="1560">
                  <c:v>23</c:v>
                </c:pt>
                <c:pt idx="1561">
                  <c:v>23</c:v>
                </c:pt>
                <c:pt idx="1562">
                  <c:v>23</c:v>
                </c:pt>
                <c:pt idx="1563">
                  <c:v>23.1</c:v>
                </c:pt>
                <c:pt idx="1564">
                  <c:v>23</c:v>
                </c:pt>
                <c:pt idx="1565">
                  <c:v>23</c:v>
                </c:pt>
                <c:pt idx="1566">
                  <c:v>23.1</c:v>
                </c:pt>
                <c:pt idx="1567">
                  <c:v>23.1</c:v>
                </c:pt>
                <c:pt idx="1568">
                  <c:v>23.3</c:v>
                </c:pt>
                <c:pt idx="1569">
                  <c:v>23.2</c:v>
                </c:pt>
                <c:pt idx="1570">
                  <c:v>23.1</c:v>
                </c:pt>
                <c:pt idx="1571">
                  <c:v>23.1</c:v>
                </c:pt>
                <c:pt idx="1572">
                  <c:v>23.1</c:v>
                </c:pt>
                <c:pt idx="1573">
                  <c:v>23.2</c:v>
                </c:pt>
                <c:pt idx="1574">
                  <c:v>23.4</c:v>
                </c:pt>
                <c:pt idx="1575">
                  <c:v>23.1</c:v>
                </c:pt>
                <c:pt idx="1576">
                  <c:v>23.3</c:v>
                </c:pt>
                <c:pt idx="1577">
                  <c:v>23.1</c:v>
                </c:pt>
                <c:pt idx="1578">
                  <c:v>23.1</c:v>
                </c:pt>
                <c:pt idx="1579">
                  <c:v>23.1</c:v>
                </c:pt>
                <c:pt idx="1580">
                  <c:v>23</c:v>
                </c:pt>
                <c:pt idx="1581">
                  <c:v>23.1</c:v>
                </c:pt>
                <c:pt idx="1582">
                  <c:v>23.2</c:v>
                </c:pt>
                <c:pt idx="1583">
                  <c:v>23.1</c:v>
                </c:pt>
                <c:pt idx="1584">
                  <c:v>23.1</c:v>
                </c:pt>
                <c:pt idx="1585">
                  <c:v>23.2</c:v>
                </c:pt>
                <c:pt idx="1586">
                  <c:v>23.1</c:v>
                </c:pt>
                <c:pt idx="1587">
                  <c:v>23.1</c:v>
                </c:pt>
                <c:pt idx="1588">
                  <c:v>23.1</c:v>
                </c:pt>
                <c:pt idx="1589">
                  <c:v>23.2</c:v>
                </c:pt>
                <c:pt idx="1590">
                  <c:v>23.1</c:v>
                </c:pt>
                <c:pt idx="1591">
                  <c:v>23.2</c:v>
                </c:pt>
                <c:pt idx="1592">
                  <c:v>23.2</c:v>
                </c:pt>
                <c:pt idx="1593">
                  <c:v>23.1</c:v>
                </c:pt>
                <c:pt idx="1594">
                  <c:v>23.3</c:v>
                </c:pt>
                <c:pt idx="1595">
                  <c:v>23.3</c:v>
                </c:pt>
                <c:pt idx="1596">
                  <c:v>23.2</c:v>
                </c:pt>
                <c:pt idx="1597">
                  <c:v>23.2</c:v>
                </c:pt>
                <c:pt idx="1598">
                  <c:v>23.1</c:v>
                </c:pt>
                <c:pt idx="1599">
                  <c:v>23.3</c:v>
                </c:pt>
                <c:pt idx="1600">
                  <c:v>23.2</c:v>
                </c:pt>
                <c:pt idx="1601">
                  <c:v>23.1</c:v>
                </c:pt>
                <c:pt idx="1602">
                  <c:v>23.2</c:v>
                </c:pt>
                <c:pt idx="1603">
                  <c:v>23.1</c:v>
                </c:pt>
                <c:pt idx="1604">
                  <c:v>23.1</c:v>
                </c:pt>
                <c:pt idx="1605">
                  <c:v>23.1</c:v>
                </c:pt>
                <c:pt idx="1606">
                  <c:v>23.1</c:v>
                </c:pt>
                <c:pt idx="1607">
                  <c:v>23.1</c:v>
                </c:pt>
                <c:pt idx="1608">
                  <c:v>23.3</c:v>
                </c:pt>
                <c:pt idx="1609">
                  <c:v>23.3</c:v>
                </c:pt>
                <c:pt idx="1610">
                  <c:v>23.2</c:v>
                </c:pt>
                <c:pt idx="1611">
                  <c:v>23.2</c:v>
                </c:pt>
                <c:pt idx="1612">
                  <c:v>23.2</c:v>
                </c:pt>
                <c:pt idx="1613">
                  <c:v>23.3</c:v>
                </c:pt>
                <c:pt idx="1614">
                  <c:v>23.2</c:v>
                </c:pt>
                <c:pt idx="1615">
                  <c:v>23.1</c:v>
                </c:pt>
                <c:pt idx="1616">
                  <c:v>23.2</c:v>
                </c:pt>
                <c:pt idx="1617">
                  <c:v>23.4</c:v>
                </c:pt>
                <c:pt idx="1618">
                  <c:v>23.3</c:v>
                </c:pt>
                <c:pt idx="1619">
                  <c:v>23.2</c:v>
                </c:pt>
                <c:pt idx="1620">
                  <c:v>23.3</c:v>
                </c:pt>
                <c:pt idx="1621">
                  <c:v>23.3</c:v>
                </c:pt>
                <c:pt idx="1622">
                  <c:v>23.3</c:v>
                </c:pt>
                <c:pt idx="1623">
                  <c:v>23.3</c:v>
                </c:pt>
                <c:pt idx="1624">
                  <c:v>23.3</c:v>
                </c:pt>
                <c:pt idx="1625">
                  <c:v>23.4</c:v>
                </c:pt>
                <c:pt idx="1626">
                  <c:v>23.3</c:v>
                </c:pt>
                <c:pt idx="1627">
                  <c:v>23.4</c:v>
                </c:pt>
                <c:pt idx="1628">
                  <c:v>23.4</c:v>
                </c:pt>
                <c:pt idx="1629">
                  <c:v>23.3</c:v>
                </c:pt>
                <c:pt idx="1630">
                  <c:v>23.3</c:v>
                </c:pt>
                <c:pt idx="1631">
                  <c:v>23.4</c:v>
                </c:pt>
                <c:pt idx="1632">
                  <c:v>23.4</c:v>
                </c:pt>
                <c:pt idx="1633">
                  <c:v>23.4</c:v>
                </c:pt>
                <c:pt idx="1634">
                  <c:v>23.4</c:v>
                </c:pt>
                <c:pt idx="1635">
                  <c:v>23.4</c:v>
                </c:pt>
                <c:pt idx="1636">
                  <c:v>23.4</c:v>
                </c:pt>
                <c:pt idx="1637">
                  <c:v>23.4</c:v>
                </c:pt>
                <c:pt idx="1638">
                  <c:v>23.4</c:v>
                </c:pt>
                <c:pt idx="1639">
                  <c:v>23.4</c:v>
                </c:pt>
                <c:pt idx="1640">
                  <c:v>23.4</c:v>
                </c:pt>
                <c:pt idx="1641">
                  <c:v>23.4</c:v>
                </c:pt>
                <c:pt idx="1642">
                  <c:v>23.2</c:v>
                </c:pt>
                <c:pt idx="1643">
                  <c:v>23.4</c:v>
                </c:pt>
                <c:pt idx="1644">
                  <c:v>23.3</c:v>
                </c:pt>
                <c:pt idx="1645">
                  <c:v>23.4</c:v>
                </c:pt>
                <c:pt idx="1646">
                  <c:v>23.4</c:v>
                </c:pt>
                <c:pt idx="1647">
                  <c:v>23.2</c:v>
                </c:pt>
                <c:pt idx="1648">
                  <c:v>23.2</c:v>
                </c:pt>
                <c:pt idx="1649">
                  <c:v>23.4</c:v>
                </c:pt>
                <c:pt idx="1650">
                  <c:v>23.4</c:v>
                </c:pt>
                <c:pt idx="1651">
                  <c:v>23.4</c:v>
                </c:pt>
                <c:pt idx="1652">
                  <c:v>23.3</c:v>
                </c:pt>
                <c:pt idx="1653">
                  <c:v>23.4</c:v>
                </c:pt>
                <c:pt idx="1654">
                  <c:v>23.3</c:v>
                </c:pt>
                <c:pt idx="1655">
                  <c:v>23.3</c:v>
                </c:pt>
                <c:pt idx="1656">
                  <c:v>23.3</c:v>
                </c:pt>
                <c:pt idx="1657">
                  <c:v>23.3</c:v>
                </c:pt>
                <c:pt idx="1658">
                  <c:v>23.3</c:v>
                </c:pt>
                <c:pt idx="1659">
                  <c:v>23.3</c:v>
                </c:pt>
                <c:pt idx="1660">
                  <c:v>23.3</c:v>
                </c:pt>
                <c:pt idx="1661">
                  <c:v>23.3</c:v>
                </c:pt>
                <c:pt idx="1662">
                  <c:v>23.3</c:v>
                </c:pt>
                <c:pt idx="1663">
                  <c:v>23.2</c:v>
                </c:pt>
                <c:pt idx="1664">
                  <c:v>23.1</c:v>
                </c:pt>
                <c:pt idx="1665">
                  <c:v>23.3</c:v>
                </c:pt>
                <c:pt idx="1666">
                  <c:v>23.1</c:v>
                </c:pt>
                <c:pt idx="1667">
                  <c:v>23.2</c:v>
                </c:pt>
                <c:pt idx="1668">
                  <c:v>23.4</c:v>
                </c:pt>
                <c:pt idx="1669">
                  <c:v>23.9</c:v>
                </c:pt>
                <c:pt idx="1670">
                  <c:v>23.8</c:v>
                </c:pt>
                <c:pt idx="1671">
                  <c:v>23.9</c:v>
                </c:pt>
                <c:pt idx="1672">
                  <c:v>23.9</c:v>
                </c:pt>
                <c:pt idx="1673">
                  <c:v>23.9</c:v>
                </c:pt>
                <c:pt idx="1674">
                  <c:v>24.1</c:v>
                </c:pt>
                <c:pt idx="1675">
                  <c:v>23.9</c:v>
                </c:pt>
                <c:pt idx="1676">
                  <c:v>24.1</c:v>
                </c:pt>
                <c:pt idx="1677">
                  <c:v>24</c:v>
                </c:pt>
                <c:pt idx="1678">
                  <c:v>24.3</c:v>
                </c:pt>
                <c:pt idx="1679">
                  <c:v>24.3</c:v>
                </c:pt>
                <c:pt idx="1680">
                  <c:v>24.3</c:v>
                </c:pt>
                <c:pt idx="1681">
                  <c:v>24.3</c:v>
                </c:pt>
                <c:pt idx="1682">
                  <c:v>24.2</c:v>
                </c:pt>
                <c:pt idx="1683">
                  <c:v>24.3</c:v>
                </c:pt>
                <c:pt idx="1684">
                  <c:v>24.4</c:v>
                </c:pt>
                <c:pt idx="1685">
                  <c:v>24.5</c:v>
                </c:pt>
                <c:pt idx="1686">
                  <c:v>24.4</c:v>
                </c:pt>
                <c:pt idx="1687">
                  <c:v>24.4</c:v>
                </c:pt>
                <c:pt idx="1688">
                  <c:v>24.4</c:v>
                </c:pt>
                <c:pt idx="1689">
                  <c:v>24.5</c:v>
                </c:pt>
                <c:pt idx="1690">
                  <c:v>24.4</c:v>
                </c:pt>
                <c:pt idx="1691">
                  <c:v>24.6</c:v>
                </c:pt>
                <c:pt idx="1692">
                  <c:v>24.5</c:v>
                </c:pt>
                <c:pt idx="1693">
                  <c:v>24.6</c:v>
                </c:pt>
                <c:pt idx="1694">
                  <c:v>24.5</c:v>
                </c:pt>
                <c:pt idx="1695">
                  <c:v>24.6</c:v>
                </c:pt>
                <c:pt idx="1696">
                  <c:v>24.6</c:v>
                </c:pt>
                <c:pt idx="1697">
                  <c:v>24.6</c:v>
                </c:pt>
                <c:pt idx="1698">
                  <c:v>24.6</c:v>
                </c:pt>
                <c:pt idx="1699">
                  <c:v>24.6</c:v>
                </c:pt>
                <c:pt idx="1700">
                  <c:v>24.7</c:v>
                </c:pt>
                <c:pt idx="1701">
                  <c:v>24.5</c:v>
                </c:pt>
                <c:pt idx="1702">
                  <c:v>24.5</c:v>
                </c:pt>
                <c:pt idx="1703">
                  <c:v>24.6</c:v>
                </c:pt>
                <c:pt idx="1704">
                  <c:v>24.5</c:v>
                </c:pt>
                <c:pt idx="1705">
                  <c:v>24.6</c:v>
                </c:pt>
                <c:pt idx="1706">
                  <c:v>24.5</c:v>
                </c:pt>
                <c:pt idx="1707">
                  <c:v>24.6</c:v>
                </c:pt>
                <c:pt idx="1708">
                  <c:v>24.5</c:v>
                </c:pt>
                <c:pt idx="1709">
                  <c:v>24.7</c:v>
                </c:pt>
                <c:pt idx="1710">
                  <c:v>24.7</c:v>
                </c:pt>
                <c:pt idx="1711">
                  <c:v>24.7</c:v>
                </c:pt>
                <c:pt idx="1712">
                  <c:v>24.6</c:v>
                </c:pt>
                <c:pt idx="1713">
                  <c:v>24.7</c:v>
                </c:pt>
                <c:pt idx="1714">
                  <c:v>24.6</c:v>
                </c:pt>
                <c:pt idx="1715">
                  <c:v>24.6</c:v>
                </c:pt>
                <c:pt idx="1716">
                  <c:v>24.7</c:v>
                </c:pt>
                <c:pt idx="1717">
                  <c:v>24.7</c:v>
                </c:pt>
                <c:pt idx="1718">
                  <c:v>24.7</c:v>
                </c:pt>
                <c:pt idx="1719">
                  <c:v>24.6</c:v>
                </c:pt>
                <c:pt idx="1720">
                  <c:v>24.6</c:v>
                </c:pt>
                <c:pt idx="1721">
                  <c:v>24.6</c:v>
                </c:pt>
                <c:pt idx="1722">
                  <c:v>24.6</c:v>
                </c:pt>
              </c:numCache>
            </c:numRef>
          </c:val>
        </c:ser>
        <c:marker val="1"/>
        <c:axId val="117606272"/>
        <c:axId val="117607808"/>
      </c:lineChart>
      <c:lineChart>
        <c:grouping val="standard"/>
        <c:ser>
          <c:idx val="2"/>
          <c:order val="0"/>
          <c:tx>
            <c:strRef>
              <c:f>'110421-150546_UG'!$M$9</c:f>
              <c:strCache>
                <c:ptCount val="1"/>
                <c:pt idx="0">
                  <c:v>Relative gain IOT</c:v>
                </c:pt>
              </c:strCache>
            </c:strRef>
          </c:tx>
          <c:spPr>
            <a:ln>
              <a:solidFill>
                <a:srgbClr val="FF9933"/>
              </a:solidFill>
            </a:ln>
          </c:spPr>
          <c:marker>
            <c:symbol val="none"/>
          </c:marker>
          <c:val>
            <c:numRef>
              <c:f>'110421-150546_UG'!$M$389:$M$2111</c:f>
              <c:numCache>
                <c:formatCode>General</c:formatCode>
                <c:ptCount val="17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1.0295793534132258</c:v>
                </c:pt>
                <c:pt idx="34">
                  <c:v>0.98073439735379764</c:v>
                </c:pt>
                <c:pt idx="35">
                  <c:v>0.93968647167241193</c:v>
                </c:pt>
                <c:pt idx="36">
                  <c:v>0.87081871393461263</c:v>
                </c:pt>
                <c:pt idx="37">
                  <c:v>0.80118163139723231</c:v>
                </c:pt>
                <c:pt idx="38">
                  <c:v>0.64241135862556464</c:v>
                </c:pt>
                <c:pt idx="39">
                  <c:v>0.6275700920127516</c:v>
                </c:pt>
                <c:pt idx="40">
                  <c:v>0.64929846248369061</c:v>
                </c:pt>
                <c:pt idx="41">
                  <c:v>0.65884873503833152</c:v>
                </c:pt>
                <c:pt idx="42">
                  <c:v>0.6762500434249874</c:v>
                </c:pt>
                <c:pt idx="43">
                  <c:v>0.70015832878259998</c:v>
                </c:pt>
                <c:pt idx="44">
                  <c:v>0.69855940979870867</c:v>
                </c:pt>
                <c:pt idx="45">
                  <c:v>0.72837966909549745</c:v>
                </c:pt>
                <c:pt idx="46">
                  <c:v>0.70577206001867265</c:v>
                </c:pt>
                <c:pt idx="47">
                  <c:v>0.70196110979125881</c:v>
                </c:pt>
                <c:pt idx="48">
                  <c:v>0.71363114499985769</c:v>
                </c:pt>
                <c:pt idx="49">
                  <c:v>0.72037101737702813</c:v>
                </c:pt>
                <c:pt idx="50">
                  <c:v>0.73789788886914265</c:v>
                </c:pt>
                <c:pt idx="51">
                  <c:v>0.7524594514591777</c:v>
                </c:pt>
                <c:pt idx="52">
                  <c:v>0.76443718153230256</c:v>
                </c:pt>
                <c:pt idx="53">
                  <c:v>0.7699956009207316</c:v>
                </c:pt>
                <c:pt idx="54">
                  <c:v>0.78609343697799761</c:v>
                </c:pt>
                <c:pt idx="55">
                  <c:v>0.83227913923126118</c:v>
                </c:pt>
                <c:pt idx="56">
                  <c:v>0.83771188166433763</c:v>
                </c:pt>
                <c:pt idx="57">
                  <c:v>0.89046528300907712</c:v>
                </c:pt>
                <c:pt idx="58">
                  <c:v>0.88252927240390244</c:v>
                </c:pt>
                <c:pt idx="59">
                  <c:v>0.84166529032870296</c:v>
                </c:pt>
                <c:pt idx="60">
                  <c:v>0.74717633039960463</c:v>
                </c:pt>
                <c:pt idx="61">
                  <c:v>0.67754007503183178</c:v>
                </c:pt>
                <c:pt idx="62">
                  <c:v>0.64691948281378209</c:v>
                </c:pt>
                <c:pt idx="63">
                  <c:v>0.6465747080769797</c:v>
                </c:pt>
                <c:pt idx="64">
                  <c:v>0.66528990671511623</c:v>
                </c:pt>
                <c:pt idx="65">
                  <c:v>0.66059880443664865</c:v>
                </c:pt>
                <c:pt idx="66">
                  <c:v>0.69727764138842274</c:v>
                </c:pt>
                <c:pt idx="67">
                  <c:v>0.72815940713212679</c:v>
                </c:pt>
                <c:pt idx="68">
                  <c:v>0.7601433001239476</c:v>
                </c:pt>
                <c:pt idx="69">
                  <c:v>0.78244157548291648</c:v>
                </c:pt>
                <c:pt idx="70">
                  <c:v>0.79784162100400924</c:v>
                </c:pt>
                <c:pt idx="71">
                  <c:v>0.81901393154398061</c:v>
                </c:pt>
                <c:pt idx="72">
                  <c:v>0.83112708892378162</c:v>
                </c:pt>
                <c:pt idx="73">
                  <c:v>0.84267553793249594</c:v>
                </c:pt>
                <c:pt idx="74">
                  <c:v>0.8557659743787841</c:v>
                </c:pt>
                <c:pt idx="75">
                  <c:v>0.85911801290103684</c:v>
                </c:pt>
                <c:pt idx="76">
                  <c:v>0.8699216764969937</c:v>
                </c:pt>
                <c:pt idx="77">
                  <c:v>0.87195098281675576</c:v>
                </c:pt>
                <c:pt idx="78">
                  <c:v>0.8820182210536075</c:v>
                </c:pt>
                <c:pt idx="79">
                  <c:v>0.88464206193936556</c:v>
                </c:pt>
                <c:pt idx="80">
                  <c:v>0.88959902014156211</c:v>
                </c:pt>
                <c:pt idx="81">
                  <c:v>0.89540594667283069</c:v>
                </c:pt>
                <c:pt idx="82">
                  <c:v>0.89551206434844377</c:v>
                </c:pt>
                <c:pt idx="83">
                  <c:v>0.90319688960847644</c:v>
                </c:pt>
                <c:pt idx="84">
                  <c:v>0.90487449319007818</c:v>
                </c:pt>
                <c:pt idx="85">
                  <c:v>0.90932485646914718</c:v>
                </c:pt>
                <c:pt idx="86">
                  <c:v>0.91928197221761609</c:v>
                </c:pt>
                <c:pt idx="87">
                  <c:v>0.92354041390573671</c:v>
                </c:pt>
                <c:pt idx="88">
                  <c:v>0.92960986453847905</c:v>
                </c:pt>
                <c:pt idx="89">
                  <c:v>0.93038929676604898</c:v>
                </c:pt>
                <c:pt idx="90">
                  <c:v>0.93282868353011383</c:v>
                </c:pt>
                <c:pt idx="91">
                  <c:v>0.9338435088977789</c:v>
                </c:pt>
                <c:pt idx="92">
                  <c:v>0.93403612806125502</c:v>
                </c:pt>
                <c:pt idx="93">
                  <c:v>0.93998250271269546</c:v>
                </c:pt>
                <c:pt idx="94">
                  <c:v>0.94059662031065838</c:v>
                </c:pt>
                <c:pt idx="95">
                  <c:v>0.94182793722404901</c:v>
                </c:pt>
                <c:pt idx="96">
                  <c:v>0.95088354744732051</c:v>
                </c:pt>
                <c:pt idx="97">
                  <c:v>0.94656227553403716</c:v>
                </c:pt>
                <c:pt idx="98">
                  <c:v>0.94491878727684142</c:v>
                </c:pt>
                <c:pt idx="99">
                  <c:v>0.95358113564573022</c:v>
                </c:pt>
                <c:pt idx="100">
                  <c:v>0.9533743171629</c:v>
                </c:pt>
                <c:pt idx="101">
                  <c:v>0.95913030866677573</c:v>
                </c:pt>
                <c:pt idx="102">
                  <c:v>0.95420934188356932</c:v>
                </c:pt>
                <c:pt idx="103">
                  <c:v>0.94678938216682162</c:v>
                </c:pt>
                <c:pt idx="104">
                  <c:v>0.95030474761389672</c:v>
                </c:pt>
                <c:pt idx="105">
                  <c:v>0.95610030311631478</c:v>
                </c:pt>
                <c:pt idx="106">
                  <c:v>0.9511508486582626</c:v>
                </c:pt>
                <c:pt idx="107">
                  <c:v>0.96167783085633662</c:v>
                </c:pt>
                <c:pt idx="108">
                  <c:v>0.9600734008715216</c:v>
                </c:pt>
                <c:pt idx="109">
                  <c:v>0.96709059587351365</c:v>
                </c:pt>
                <c:pt idx="110">
                  <c:v>0.97039232227308592</c:v>
                </c:pt>
                <c:pt idx="111">
                  <c:v>0.96069869077014303</c:v>
                </c:pt>
                <c:pt idx="112">
                  <c:v>0.96381417638082556</c:v>
                </c:pt>
                <c:pt idx="113">
                  <c:v>0.95802128703341882</c:v>
                </c:pt>
                <c:pt idx="114">
                  <c:v>0.96378594295071474</c:v>
                </c:pt>
                <c:pt idx="115">
                  <c:v>0.95942598248107425</c:v>
                </c:pt>
                <c:pt idx="116">
                  <c:v>0.96171586796385999</c:v>
                </c:pt>
                <c:pt idx="117">
                  <c:v>0.96192418031079663</c:v>
                </c:pt>
                <c:pt idx="118">
                  <c:v>0.96045463637586048</c:v>
                </c:pt>
                <c:pt idx="119">
                  <c:v>0.95676082727500256</c:v>
                </c:pt>
                <c:pt idx="120">
                  <c:v>0.96464907475448369</c:v>
                </c:pt>
                <c:pt idx="121">
                  <c:v>0.9654690920164487</c:v>
                </c:pt>
                <c:pt idx="122">
                  <c:v>0.96797548807626177</c:v>
                </c:pt>
                <c:pt idx="123">
                  <c:v>0.96652897803845161</c:v>
                </c:pt>
                <c:pt idx="124">
                  <c:v>0.9710181775652359</c:v>
                </c:pt>
                <c:pt idx="125">
                  <c:v>0.96668971010247884</c:v>
                </c:pt>
                <c:pt idx="126">
                  <c:v>0.96774969461969573</c:v>
                </c:pt>
                <c:pt idx="127">
                  <c:v>0.96277108420947111</c:v>
                </c:pt>
                <c:pt idx="128">
                  <c:v>0.96769943904555256</c:v>
                </c:pt>
                <c:pt idx="129">
                  <c:v>0.97022058059523919</c:v>
                </c:pt>
                <c:pt idx="130">
                  <c:v>0.96529063411539195</c:v>
                </c:pt>
                <c:pt idx="131">
                  <c:v>0.96924777861220845</c:v>
                </c:pt>
                <c:pt idx="132">
                  <c:v>0.96863741934440051</c:v>
                </c:pt>
                <c:pt idx="133">
                  <c:v>0.96620560805264444</c:v>
                </c:pt>
                <c:pt idx="134">
                  <c:v>0.97159027751955174</c:v>
                </c:pt>
                <c:pt idx="135">
                  <c:v>0.96827025958009094</c:v>
                </c:pt>
                <c:pt idx="136">
                  <c:v>0.96851476582087259</c:v>
                </c:pt>
                <c:pt idx="137">
                  <c:v>0.97530531040356561</c:v>
                </c:pt>
                <c:pt idx="138">
                  <c:v>0.97139976741062761</c:v>
                </c:pt>
                <c:pt idx="139">
                  <c:v>0.97324918029649365</c:v>
                </c:pt>
                <c:pt idx="140">
                  <c:v>0.96951110100368787</c:v>
                </c:pt>
                <c:pt idx="141">
                  <c:v>0.96832198974221495</c:v>
                </c:pt>
                <c:pt idx="142">
                  <c:v>0.96662524009903572</c:v>
                </c:pt>
                <c:pt idx="143">
                  <c:v>0.97413125747885121</c:v>
                </c:pt>
                <c:pt idx="144">
                  <c:v>0.96937316099227289</c:v>
                </c:pt>
                <c:pt idx="145">
                  <c:v>0.97287006744133364</c:v>
                </c:pt>
                <c:pt idx="146">
                  <c:v>0.97004105790490203</c:v>
                </c:pt>
                <c:pt idx="147">
                  <c:v>0.97308020594535649</c:v>
                </c:pt>
                <c:pt idx="148">
                  <c:v>0.97107544217447672</c:v>
                </c:pt>
                <c:pt idx="149">
                  <c:v>0.97107544217447672</c:v>
                </c:pt>
                <c:pt idx="150">
                  <c:v>0.97274093758739666</c:v>
                </c:pt>
                <c:pt idx="151">
                  <c:v>0.97067312852853926</c:v>
                </c:pt>
                <c:pt idx="152">
                  <c:v>0.96858454901898416</c:v>
                </c:pt>
                <c:pt idx="153">
                  <c:v>0.96942726175960758</c:v>
                </c:pt>
                <c:pt idx="154">
                  <c:v>0.9725504420630765</c:v>
                </c:pt>
                <c:pt idx="155">
                  <c:v>0.96714374084833943</c:v>
                </c:pt>
                <c:pt idx="156">
                  <c:v>0.97637152557638363</c:v>
                </c:pt>
                <c:pt idx="157">
                  <c:v>0.9725908657131388</c:v>
                </c:pt>
                <c:pt idx="158">
                  <c:v>0.97470295147752062</c:v>
                </c:pt>
                <c:pt idx="159">
                  <c:v>0.9738367324820677</c:v>
                </c:pt>
                <c:pt idx="160">
                  <c:v>0.97138300484224516</c:v>
                </c:pt>
                <c:pt idx="161">
                  <c:v>0.96634888631784965</c:v>
                </c:pt>
                <c:pt idx="162">
                  <c:v>0.96717684478822252</c:v>
                </c:pt>
                <c:pt idx="163">
                  <c:v>0.96636491474768649</c:v>
                </c:pt>
                <c:pt idx="164">
                  <c:v>0.96639703731527782</c:v>
                </c:pt>
                <c:pt idx="165">
                  <c:v>0.96616959929937773</c:v>
                </c:pt>
                <c:pt idx="166">
                  <c:v>0.97351891338535868</c:v>
                </c:pt>
                <c:pt idx="167">
                  <c:v>0.96367771123343826</c:v>
                </c:pt>
                <c:pt idx="168">
                  <c:v>0.96620147492340902</c:v>
                </c:pt>
                <c:pt idx="169">
                  <c:v>0.97209700929615162</c:v>
                </c:pt>
                <c:pt idx="170">
                  <c:v>0.97144147503640033</c:v>
                </c:pt>
                <c:pt idx="171">
                  <c:v>0.96709797602359082</c:v>
                </c:pt>
                <c:pt idx="172">
                  <c:v>0.97521381850729383</c:v>
                </c:pt>
                <c:pt idx="173">
                  <c:v>0.97230905496794351</c:v>
                </c:pt>
                <c:pt idx="174">
                  <c:v>0.97252112500300092</c:v>
                </c:pt>
                <c:pt idx="175">
                  <c:v>0.97228892755270402</c:v>
                </c:pt>
                <c:pt idx="176">
                  <c:v>0.97005223550519781</c:v>
                </c:pt>
                <c:pt idx="177">
                  <c:v>0.97443085258991369</c:v>
                </c:pt>
                <c:pt idx="178">
                  <c:v>0.97521381850729383</c:v>
                </c:pt>
                <c:pt idx="179">
                  <c:v>0.96835401659474785</c:v>
                </c:pt>
                <c:pt idx="180">
                  <c:v>0.97464316656588856</c:v>
                </c:pt>
                <c:pt idx="181">
                  <c:v>0.97171245056668265</c:v>
                </c:pt>
                <c:pt idx="182">
                  <c:v>0.97236960273060924</c:v>
                </c:pt>
                <c:pt idx="183">
                  <c:v>0.97489936050620063</c:v>
                </c:pt>
                <c:pt idx="184">
                  <c:v>0.97049597776220331</c:v>
                </c:pt>
                <c:pt idx="185">
                  <c:v>0.97008956065272689</c:v>
                </c:pt>
                <c:pt idx="186">
                  <c:v>0.97662444912399216</c:v>
                </c:pt>
                <c:pt idx="187">
                  <c:v>0.97752417538312963</c:v>
                </c:pt>
                <c:pt idx="188">
                  <c:v>0.98035919225944812</c:v>
                </c:pt>
                <c:pt idx="189">
                  <c:v>0.98184967637304876</c:v>
                </c:pt>
                <c:pt idx="190">
                  <c:v>0.98224875677617263</c:v>
                </c:pt>
                <c:pt idx="191">
                  <c:v>0.97929529716509944</c:v>
                </c:pt>
                <c:pt idx="192">
                  <c:v>0.98405307760344363</c:v>
                </c:pt>
                <c:pt idx="193">
                  <c:v>0.98426563608218265</c:v>
                </c:pt>
                <c:pt idx="194">
                  <c:v>0.98496100849686252</c:v>
                </c:pt>
                <c:pt idx="195">
                  <c:v>0.98450668028262811</c:v>
                </c:pt>
                <c:pt idx="196">
                  <c:v>0.98593753477562363</c:v>
                </c:pt>
                <c:pt idx="197">
                  <c:v>0.98070714270964743</c:v>
                </c:pt>
                <c:pt idx="198">
                  <c:v>0.97962008340179285</c:v>
                </c:pt>
                <c:pt idx="199">
                  <c:v>0.9842373605178496</c:v>
                </c:pt>
                <c:pt idx="200">
                  <c:v>0.98709277194122591</c:v>
                </c:pt>
                <c:pt idx="201">
                  <c:v>0.98091960331973593</c:v>
                </c:pt>
                <c:pt idx="202">
                  <c:v>0.97959499475183109</c:v>
                </c:pt>
                <c:pt idx="203">
                  <c:v>0.98113208838853549</c:v>
                </c:pt>
                <c:pt idx="204">
                  <c:v>0.98229961547912226</c:v>
                </c:pt>
                <c:pt idx="205">
                  <c:v>0.98439306824149453</c:v>
                </c:pt>
                <c:pt idx="206">
                  <c:v>0.9838125615405825</c:v>
                </c:pt>
                <c:pt idx="207">
                  <c:v>0.98688060439710379</c:v>
                </c:pt>
                <c:pt idx="208">
                  <c:v>0.98357240133446489</c:v>
                </c:pt>
                <c:pt idx="209">
                  <c:v>0.98500089903789745</c:v>
                </c:pt>
                <c:pt idx="210">
                  <c:v>0.97806332363074855</c:v>
                </c:pt>
                <c:pt idx="211">
                  <c:v>0.98166355153114859</c:v>
                </c:pt>
                <c:pt idx="212">
                  <c:v>0.98102770670149597</c:v>
                </c:pt>
                <c:pt idx="213">
                  <c:v>0.98224588731735851</c:v>
                </c:pt>
                <c:pt idx="214">
                  <c:v>0.9809757290738027</c:v>
                </c:pt>
                <c:pt idx="215">
                  <c:v>0.98409655998436496</c:v>
                </c:pt>
                <c:pt idx="216">
                  <c:v>0.98309314532998138</c:v>
                </c:pt>
                <c:pt idx="217">
                  <c:v>0.98139901804437635</c:v>
                </c:pt>
                <c:pt idx="218">
                  <c:v>0.98582013234949706</c:v>
                </c:pt>
                <c:pt idx="219">
                  <c:v>0.98476026924366356</c:v>
                </c:pt>
                <c:pt idx="220">
                  <c:v>0.9807899464315466</c:v>
                </c:pt>
                <c:pt idx="221">
                  <c:v>0.98685062306350424</c:v>
                </c:pt>
                <c:pt idx="222">
                  <c:v>0.98597342452787962</c:v>
                </c:pt>
                <c:pt idx="223">
                  <c:v>0.98370101438068336</c:v>
                </c:pt>
                <c:pt idx="224">
                  <c:v>0.98754764183322941</c:v>
                </c:pt>
                <c:pt idx="225">
                  <c:v>0.9857908816621167</c:v>
                </c:pt>
                <c:pt idx="226">
                  <c:v>0.99085047781130131</c:v>
                </c:pt>
                <c:pt idx="227">
                  <c:v>0.9883662896192249</c:v>
                </c:pt>
                <c:pt idx="228">
                  <c:v>0.98821582048422907</c:v>
                </c:pt>
                <c:pt idx="229">
                  <c:v>0.9877312878514255</c:v>
                </c:pt>
                <c:pt idx="230">
                  <c:v>0.9883089050551972</c:v>
                </c:pt>
                <c:pt idx="231">
                  <c:v>0.98547444231794346</c:v>
                </c:pt>
                <c:pt idx="232">
                  <c:v>0.98176997961542767</c:v>
                </c:pt>
                <c:pt idx="233">
                  <c:v>0.9809152671444521</c:v>
                </c:pt>
                <c:pt idx="234">
                  <c:v>0.98742690610046857</c:v>
                </c:pt>
                <c:pt idx="235">
                  <c:v>0.98259776031821233</c:v>
                </c:pt>
                <c:pt idx="236">
                  <c:v>0.99206887839215152</c:v>
                </c:pt>
                <c:pt idx="237">
                  <c:v>0.99331896414809029</c:v>
                </c:pt>
                <c:pt idx="238">
                  <c:v>0.98965161215999264</c:v>
                </c:pt>
                <c:pt idx="239">
                  <c:v>0.99053841201146398</c:v>
                </c:pt>
                <c:pt idx="240">
                  <c:v>0.98913811405531349</c:v>
                </c:pt>
                <c:pt idx="241">
                  <c:v>0.98601978039105675</c:v>
                </c:pt>
                <c:pt idx="242">
                  <c:v>0.98925649168113716</c:v>
                </c:pt>
                <c:pt idx="243">
                  <c:v>0.98699935188310894</c:v>
                </c:pt>
                <c:pt idx="244">
                  <c:v>0.9836945310187567</c:v>
                </c:pt>
                <c:pt idx="245">
                  <c:v>0.98803739327094953</c:v>
                </c:pt>
                <c:pt idx="246">
                  <c:v>0.98702968087722165</c:v>
                </c:pt>
                <c:pt idx="247">
                  <c:v>0.98989734055561107</c:v>
                </c:pt>
                <c:pt idx="248">
                  <c:v>0.99178765168560812</c:v>
                </c:pt>
                <c:pt idx="249">
                  <c:v>0.99045527341246531</c:v>
                </c:pt>
                <c:pt idx="250">
                  <c:v>0.9912460946899635</c:v>
                </c:pt>
                <c:pt idx="251">
                  <c:v>0.9912460946899635</c:v>
                </c:pt>
                <c:pt idx="252">
                  <c:v>0.99167434331093052</c:v>
                </c:pt>
                <c:pt idx="253">
                  <c:v>0.98953409313131457</c:v>
                </c:pt>
                <c:pt idx="254">
                  <c:v>0.99282233119637908</c:v>
                </c:pt>
                <c:pt idx="255">
                  <c:v>0.98989734055561107</c:v>
                </c:pt>
                <c:pt idx="256">
                  <c:v>0.99517456079457811</c:v>
                </c:pt>
                <c:pt idx="257">
                  <c:v>0.99239497496661733</c:v>
                </c:pt>
                <c:pt idx="258">
                  <c:v>0.99496059782580049</c:v>
                </c:pt>
                <c:pt idx="259">
                  <c:v>0.99328435154597217</c:v>
                </c:pt>
                <c:pt idx="260">
                  <c:v>0.9884023724858445</c:v>
                </c:pt>
                <c:pt idx="261">
                  <c:v>0.99239497496661733</c:v>
                </c:pt>
                <c:pt idx="262">
                  <c:v>0.99321526860368869</c:v>
                </c:pt>
                <c:pt idx="263">
                  <c:v>0.99062110523078162</c:v>
                </c:pt>
                <c:pt idx="264">
                  <c:v>0.99588515928068377</c:v>
                </c:pt>
                <c:pt idx="265">
                  <c:v>0.98976866251936413</c:v>
                </c:pt>
                <c:pt idx="266">
                  <c:v>0.99293307931756658</c:v>
                </c:pt>
                <c:pt idx="267">
                  <c:v>0.98849073617146144</c:v>
                </c:pt>
                <c:pt idx="268">
                  <c:v>0.98891661331873371</c:v>
                </c:pt>
                <c:pt idx="269">
                  <c:v>0.99208014420622626</c:v>
                </c:pt>
                <c:pt idx="270">
                  <c:v>0.98991736616646353</c:v>
                </c:pt>
                <c:pt idx="271">
                  <c:v>0.98809588046634167</c:v>
                </c:pt>
                <c:pt idx="272">
                  <c:v>0.98413769510777149</c:v>
                </c:pt>
                <c:pt idx="273">
                  <c:v>0.99165382441034178</c:v>
                </c:pt>
                <c:pt idx="274">
                  <c:v>0.98706135411342133</c:v>
                </c:pt>
                <c:pt idx="275">
                  <c:v>0.98998173629138664</c:v>
                </c:pt>
                <c:pt idx="276">
                  <c:v>0.99137435684892417</c:v>
                </c:pt>
                <c:pt idx="277">
                  <c:v>0.99346916548255526</c:v>
                </c:pt>
                <c:pt idx="278">
                  <c:v>0.99283053395040743</c:v>
                </c:pt>
                <c:pt idx="279">
                  <c:v>0.98946000762139052</c:v>
                </c:pt>
                <c:pt idx="280">
                  <c:v>0.99233735985690774</c:v>
                </c:pt>
                <c:pt idx="281">
                  <c:v>0.99315325560162449</c:v>
                </c:pt>
                <c:pt idx="282">
                  <c:v>0.99322188085020258</c:v>
                </c:pt>
                <c:pt idx="283">
                  <c:v>0.99566839406035357</c:v>
                </c:pt>
                <c:pt idx="284">
                  <c:v>0.9938254406558148</c:v>
                </c:pt>
                <c:pt idx="285">
                  <c:v>0.9892474246613987</c:v>
                </c:pt>
                <c:pt idx="286">
                  <c:v>0.98942822598594948</c:v>
                </c:pt>
                <c:pt idx="287">
                  <c:v>0.98866605180119738</c:v>
                </c:pt>
                <c:pt idx="288">
                  <c:v>0.98766832964981432</c:v>
                </c:pt>
                <c:pt idx="289">
                  <c:v>0.98766832964981432</c:v>
                </c:pt>
                <c:pt idx="290">
                  <c:v>0.9851265552548949</c:v>
                </c:pt>
                <c:pt idx="291">
                  <c:v>0.99340599114092898</c:v>
                </c:pt>
                <c:pt idx="292">
                  <c:v>0.98588559351454963</c:v>
                </c:pt>
                <c:pt idx="293">
                  <c:v>0.98691262006969049</c:v>
                </c:pt>
                <c:pt idx="294">
                  <c:v>0.9800787684667791</c:v>
                </c:pt>
                <c:pt idx="295">
                  <c:v>0.98153168944332059</c:v>
                </c:pt>
                <c:pt idx="296">
                  <c:v>0.97907212907320151</c:v>
                </c:pt>
                <c:pt idx="297">
                  <c:v>0.97735821931378009</c:v>
                </c:pt>
                <c:pt idx="298">
                  <c:v>0.98113523438085382</c:v>
                </c:pt>
                <c:pt idx="299">
                  <c:v>0.98256128605431758</c:v>
                </c:pt>
                <c:pt idx="300">
                  <c:v>0.98374575933039665</c:v>
                </c:pt>
                <c:pt idx="301">
                  <c:v>0.98646046518009456</c:v>
                </c:pt>
                <c:pt idx="302">
                  <c:v>0.97981730131597522</c:v>
                </c:pt>
                <c:pt idx="303">
                  <c:v>0.98540520727696457</c:v>
                </c:pt>
                <c:pt idx="304">
                  <c:v>0.98060990379663659</c:v>
                </c:pt>
                <c:pt idx="305">
                  <c:v>0.97768568759081753</c:v>
                </c:pt>
                <c:pt idx="306">
                  <c:v>0.9834797331352062</c:v>
                </c:pt>
                <c:pt idx="307">
                  <c:v>0.98176912127185356</c:v>
                </c:pt>
                <c:pt idx="308">
                  <c:v>0.9795565729753265</c:v>
                </c:pt>
                <c:pt idx="309">
                  <c:v>0.9824536907515965</c:v>
                </c:pt>
                <c:pt idx="310">
                  <c:v>0.98060990379663659</c:v>
                </c:pt>
                <c:pt idx="311">
                  <c:v>0.97834145900345315</c:v>
                </c:pt>
                <c:pt idx="312">
                  <c:v>0.98371804852321254</c:v>
                </c:pt>
                <c:pt idx="313">
                  <c:v>0.98297702079933258</c:v>
                </c:pt>
                <c:pt idx="314">
                  <c:v>0.98192656743987194</c:v>
                </c:pt>
                <c:pt idx="315">
                  <c:v>0.97274855247713443</c:v>
                </c:pt>
                <c:pt idx="316">
                  <c:v>0.98079983432472406</c:v>
                </c:pt>
                <c:pt idx="317">
                  <c:v>0.9768468342080866</c:v>
                </c:pt>
                <c:pt idx="318">
                  <c:v>0.97498686346178465</c:v>
                </c:pt>
                <c:pt idx="319">
                  <c:v>0.97886693539712355</c:v>
                </c:pt>
                <c:pt idx="320">
                  <c:v>0.98111568813750927</c:v>
                </c:pt>
                <c:pt idx="321">
                  <c:v>0.98012126881141048</c:v>
                </c:pt>
                <c:pt idx="322">
                  <c:v>0.98273449097964549</c:v>
                </c:pt>
                <c:pt idx="323">
                  <c:v>0.98396049670262697</c:v>
                </c:pt>
                <c:pt idx="324">
                  <c:v>0.98377911806513862</c:v>
                </c:pt>
                <c:pt idx="325">
                  <c:v>0.98224024023544154</c:v>
                </c:pt>
                <c:pt idx="326">
                  <c:v>0.98565311752908635</c:v>
                </c:pt>
                <c:pt idx="327">
                  <c:v>0.98485256025558121</c:v>
                </c:pt>
                <c:pt idx="328">
                  <c:v>0.98706644325630932</c:v>
                </c:pt>
                <c:pt idx="329">
                  <c:v>0.98414165241530283</c:v>
                </c:pt>
                <c:pt idx="330">
                  <c:v>0.98533753471360641</c:v>
                </c:pt>
                <c:pt idx="331">
                  <c:v>0.98500512378812211</c:v>
                </c:pt>
                <c:pt idx="332">
                  <c:v>0.98510062251007435</c:v>
                </c:pt>
                <c:pt idx="333">
                  <c:v>0.98661894592101895</c:v>
                </c:pt>
                <c:pt idx="334">
                  <c:v>0.98554615314254956</c:v>
                </c:pt>
                <c:pt idx="335">
                  <c:v>0.99040049651383788</c:v>
                </c:pt>
                <c:pt idx="336">
                  <c:v>0.98229032213049461</c:v>
                </c:pt>
                <c:pt idx="337">
                  <c:v>0.98760361968165644</c:v>
                </c:pt>
                <c:pt idx="338">
                  <c:v>0.98694800110617165</c:v>
                </c:pt>
                <c:pt idx="339">
                  <c:v>0.9883472042178999</c:v>
                </c:pt>
                <c:pt idx="340">
                  <c:v>0.98260101502083264</c:v>
                </c:pt>
                <c:pt idx="341">
                  <c:v>0.9842670438358192</c:v>
                </c:pt>
                <c:pt idx="342">
                  <c:v>0.98665150765266407</c:v>
                </c:pt>
                <c:pt idx="343">
                  <c:v>0.98317161482217263</c:v>
                </c:pt>
                <c:pt idx="344">
                  <c:v>0.98480789048126527</c:v>
                </c:pt>
                <c:pt idx="345">
                  <c:v>0.98763225757842099</c:v>
                </c:pt>
                <c:pt idx="346">
                  <c:v>0.99221177205781552</c:v>
                </c:pt>
                <c:pt idx="347">
                  <c:v>0.98968116472632395</c:v>
                </c:pt>
                <c:pt idx="348">
                  <c:v>0.98884937041387955</c:v>
                </c:pt>
                <c:pt idx="349">
                  <c:v>0.98397609616881565</c:v>
                </c:pt>
                <c:pt idx="350">
                  <c:v>0.98314467653850457</c:v>
                </c:pt>
                <c:pt idx="351">
                  <c:v>0.99033696077616284</c:v>
                </c:pt>
                <c:pt idx="352">
                  <c:v>0.98150877547719351</c:v>
                </c:pt>
                <c:pt idx="353">
                  <c:v>0.98641434163314756</c:v>
                </c:pt>
                <c:pt idx="354">
                  <c:v>0.98929622122331051</c:v>
                </c:pt>
                <c:pt idx="355">
                  <c:v>0.98784017101689192</c:v>
                </c:pt>
                <c:pt idx="356">
                  <c:v>0.98766217371318599</c:v>
                </c:pt>
                <c:pt idx="357">
                  <c:v>0.99027359463645559</c:v>
                </c:pt>
                <c:pt idx="358">
                  <c:v>0.98174253894960217</c:v>
                </c:pt>
                <c:pt idx="359">
                  <c:v>0.98739463174299336</c:v>
                </c:pt>
                <c:pt idx="360">
                  <c:v>0.98187218771733331</c:v>
                </c:pt>
                <c:pt idx="361">
                  <c:v>0.98249487590364959</c:v>
                </c:pt>
                <c:pt idx="362">
                  <c:v>0.98015469054332205</c:v>
                </c:pt>
                <c:pt idx="363">
                  <c:v>0.98482433670572544</c:v>
                </c:pt>
                <c:pt idx="364">
                  <c:v>0.98796354866730929</c:v>
                </c:pt>
                <c:pt idx="365">
                  <c:v>0.98527109802338164</c:v>
                </c:pt>
                <c:pt idx="366">
                  <c:v>0.98244975854522887</c:v>
                </c:pt>
                <c:pt idx="367">
                  <c:v>0.97659221726437906</c:v>
                </c:pt>
                <c:pt idx="368">
                  <c:v>0.98524258994750535</c:v>
                </c:pt>
                <c:pt idx="369">
                  <c:v>0.97858585590581715</c:v>
                </c:pt>
                <c:pt idx="370">
                  <c:v>0.9814299188512875</c:v>
                </c:pt>
                <c:pt idx="371">
                  <c:v>0.9860213429803345</c:v>
                </c:pt>
                <c:pt idx="372">
                  <c:v>0.98025489777208552</c:v>
                </c:pt>
                <c:pt idx="373">
                  <c:v>0.98685737585527256</c:v>
                </c:pt>
                <c:pt idx="374">
                  <c:v>0.98945184713529721</c:v>
                </c:pt>
                <c:pt idx="375">
                  <c:v>0.9876937875827797</c:v>
                </c:pt>
                <c:pt idx="376">
                  <c:v>0.98545175211534386</c:v>
                </c:pt>
                <c:pt idx="377">
                  <c:v>0.98742478083458951</c:v>
                </c:pt>
                <c:pt idx="378">
                  <c:v>0.98500512378812211</c:v>
                </c:pt>
                <c:pt idx="379">
                  <c:v>0.98957710092941653</c:v>
                </c:pt>
                <c:pt idx="380">
                  <c:v>0.97928495182923259</c:v>
                </c:pt>
                <c:pt idx="381">
                  <c:v>0.98347033128269457</c:v>
                </c:pt>
                <c:pt idx="382">
                  <c:v>0.98592805674315664</c:v>
                </c:pt>
                <c:pt idx="383">
                  <c:v>0.98017149336611264</c:v>
                </c:pt>
                <c:pt idx="384">
                  <c:v>0.98607938087109559</c:v>
                </c:pt>
                <c:pt idx="385">
                  <c:v>0.97889117776415879</c:v>
                </c:pt>
                <c:pt idx="386">
                  <c:v>0.98095796490374587</c:v>
                </c:pt>
                <c:pt idx="387">
                  <c:v>0.98216078841348553</c:v>
                </c:pt>
                <c:pt idx="388">
                  <c:v>0.98476800326620317</c:v>
                </c:pt>
                <c:pt idx="389">
                  <c:v>0.97972787385649684</c:v>
                </c:pt>
                <c:pt idx="390">
                  <c:v>0.97884272562796859</c:v>
                </c:pt>
                <c:pt idx="391">
                  <c:v>0.98025489777208552</c:v>
                </c:pt>
                <c:pt idx="392">
                  <c:v>0.9845872020048152</c:v>
                </c:pt>
                <c:pt idx="393">
                  <c:v>0.97921156975375157</c:v>
                </c:pt>
                <c:pt idx="394">
                  <c:v>0.97928495182923259</c:v>
                </c:pt>
                <c:pt idx="395">
                  <c:v>0.98252563649024705</c:v>
                </c:pt>
                <c:pt idx="396">
                  <c:v>0.97900297490151078</c:v>
                </c:pt>
                <c:pt idx="397">
                  <c:v>0.9800711792826925</c:v>
                </c:pt>
                <c:pt idx="398">
                  <c:v>0.97721892256656295</c:v>
                </c:pt>
                <c:pt idx="399">
                  <c:v>0.97928495182923259</c:v>
                </c:pt>
                <c:pt idx="400">
                  <c:v>0.97469196969921479</c:v>
                </c:pt>
                <c:pt idx="401">
                  <c:v>0.9784011936016237</c:v>
                </c:pt>
                <c:pt idx="402">
                  <c:v>0.97779880752532533</c:v>
                </c:pt>
                <c:pt idx="403">
                  <c:v>0.97721892256656295</c:v>
                </c:pt>
                <c:pt idx="404">
                  <c:v>0.9771958157283408</c:v>
                </c:pt>
                <c:pt idx="405">
                  <c:v>0.97991215403771059</c:v>
                </c:pt>
                <c:pt idx="406">
                  <c:v>0.98098362957887864</c:v>
                </c:pt>
                <c:pt idx="407">
                  <c:v>0.97638336277497828</c:v>
                </c:pt>
                <c:pt idx="408">
                  <c:v>0.9757790857733607</c:v>
                </c:pt>
                <c:pt idx="409">
                  <c:v>0.98485256025558121</c:v>
                </c:pt>
                <c:pt idx="410">
                  <c:v>0.9776134538222323</c:v>
                </c:pt>
                <c:pt idx="411">
                  <c:v>0.97831163342748628</c:v>
                </c:pt>
                <c:pt idx="412">
                  <c:v>0.98437827659307353</c:v>
                </c:pt>
                <c:pt idx="413">
                  <c:v>0.98195172101244588</c:v>
                </c:pt>
                <c:pt idx="414">
                  <c:v>0.97573482613019558</c:v>
                </c:pt>
                <c:pt idx="415">
                  <c:v>0.97700999715482084</c:v>
                </c:pt>
                <c:pt idx="416">
                  <c:v>0.9815857359708805</c:v>
                </c:pt>
                <c:pt idx="417">
                  <c:v>0.98236987949817323</c:v>
                </c:pt>
                <c:pt idx="418">
                  <c:v>0.9821872367094846</c:v>
                </c:pt>
                <c:pt idx="419">
                  <c:v>0.97682394940052164</c:v>
                </c:pt>
                <c:pt idx="420">
                  <c:v>0.98359751609021107</c:v>
                </c:pt>
                <c:pt idx="421">
                  <c:v>0.9821872367094846</c:v>
                </c:pt>
                <c:pt idx="422">
                  <c:v>0.97800754391775058</c:v>
                </c:pt>
                <c:pt idx="423">
                  <c:v>0.97962883019366664</c:v>
                </c:pt>
                <c:pt idx="424">
                  <c:v>0.97884272562796859</c:v>
                </c:pt>
                <c:pt idx="425">
                  <c:v>0.97796035410437665</c:v>
                </c:pt>
                <c:pt idx="426">
                  <c:v>0.97656953571958505</c:v>
                </c:pt>
                <c:pt idx="427">
                  <c:v>0.97782230831163053</c:v>
                </c:pt>
                <c:pt idx="428">
                  <c:v>0.9761745319156625</c:v>
                </c:pt>
                <c:pt idx="429">
                  <c:v>0.9799371071558276</c:v>
                </c:pt>
                <c:pt idx="430">
                  <c:v>0.97640593296841471</c:v>
                </c:pt>
                <c:pt idx="431">
                  <c:v>0.98095796490374587</c:v>
                </c:pt>
                <c:pt idx="432">
                  <c:v>0.97513073188327104</c:v>
                </c:pt>
                <c:pt idx="433">
                  <c:v>0.97387895052089124</c:v>
                </c:pt>
                <c:pt idx="434">
                  <c:v>0.9788185483909857</c:v>
                </c:pt>
                <c:pt idx="435">
                  <c:v>0.97796035410437665</c:v>
                </c:pt>
                <c:pt idx="436">
                  <c:v>0.97895450005799345</c:v>
                </c:pt>
                <c:pt idx="437">
                  <c:v>0.97921156975375157</c:v>
                </c:pt>
                <c:pt idx="438">
                  <c:v>0.97921156975375157</c:v>
                </c:pt>
                <c:pt idx="439">
                  <c:v>0.98025489777208552</c:v>
                </c:pt>
                <c:pt idx="440">
                  <c:v>0.97944475757361482</c:v>
                </c:pt>
                <c:pt idx="441">
                  <c:v>0.98067239416565055</c:v>
                </c:pt>
                <c:pt idx="442">
                  <c:v>0.97756676702860157</c:v>
                </c:pt>
                <c:pt idx="443">
                  <c:v>0.9816383723551616</c:v>
                </c:pt>
                <c:pt idx="444">
                  <c:v>0.98497683412551862</c:v>
                </c:pt>
                <c:pt idx="445">
                  <c:v>0.97816883115300846</c:v>
                </c:pt>
                <c:pt idx="446">
                  <c:v>0.97406653854800163</c:v>
                </c:pt>
                <c:pt idx="447">
                  <c:v>0.97962883019366664</c:v>
                </c:pt>
                <c:pt idx="448">
                  <c:v>0.9779368066819486</c:v>
                </c:pt>
                <c:pt idx="449">
                  <c:v>0.98330684844444849</c:v>
                </c:pt>
                <c:pt idx="450">
                  <c:v>0.97812148569291713</c:v>
                </c:pt>
                <c:pt idx="451">
                  <c:v>0.97756676702860157</c:v>
                </c:pt>
                <c:pt idx="452">
                  <c:v>0.97564666290734869</c:v>
                </c:pt>
                <c:pt idx="453">
                  <c:v>0.9804131804428714</c:v>
                </c:pt>
                <c:pt idx="454">
                  <c:v>0.97832970404139075</c:v>
                </c:pt>
                <c:pt idx="455">
                  <c:v>0.9804131804428714</c:v>
                </c:pt>
                <c:pt idx="456">
                  <c:v>0.9803880043172174</c:v>
                </c:pt>
                <c:pt idx="457">
                  <c:v>0.97523057824641435</c:v>
                </c:pt>
                <c:pt idx="458">
                  <c:v>0.97978789054425464</c:v>
                </c:pt>
                <c:pt idx="459">
                  <c:v>0.98020472693900018</c:v>
                </c:pt>
                <c:pt idx="460">
                  <c:v>0.98182071935831094</c:v>
                </c:pt>
                <c:pt idx="461">
                  <c:v>0.9799962969745678</c:v>
                </c:pt>
                <c:pt idx="462">
                  <c:v>0.97752020549564322</c:v>
                </c:pt>
                <c:pt idx="463">
                  <c:v>0.9789787212160167</c:v>
                </c:pt>
                <c:pt idx="464">
                  <c:v>0.97983749579199653</c:v>
                </c:pt>
                <c:pt idx="465">
                  <c:v>0.97319220569979681</c:v>
                </c:pt>
                <c:pt idx="466">
                  <c:v>0.9842670438358192</c:v>
                </c:pt>
                <c:pt idx="467">
                  <c:v>0.97747376871990499</c:v>
                </c:pt>
                <c:pt idx="468">
                  <c:v>0.98017969197028132</c:v>
                </c:pt>
                <c:pt idx="469">
                  <c:v>0.97916281240493175</c:v>
                </c:pt>
                <c:pt idx="470">
                  <c:v>0.97934667760520655</c:v>
                </c:pt>
                <c:pt idx="471">
                  <c:v>0.9779368066819486</c:v>
                </c:pt>
                <c:pt idx="472">
                  <c:v>0.98223746163781656</c:v>
                </c:pt>
                <c:pt idx="473">
                  <c:v>0.97809786054261993</c:v>
                </c:pt>
                <c:pt idx="474">
                  <c:v>0.97955489595367862</c:v>
                </c:pt>
                <c:pt idx="475">
                  <c:v>0.9764565839693975</c:v>
                </c:pt>
                <c:pt idx="476">
                  <c:v>0.97668728510782243</c:v>
                </c:pt>
                <c:pt idx="477">
                  <c:v>0.97703493395841878</c:v>
                </c:pt>
                <c:pt idx="478">
                  <c:v>0.97664197440745926</c:v>
                </c:pt>
                <c:pt idx="479">
                  <c:v>0.97585474041707765</c:v>
                </c:pt>
                <c:pt idx="480">
                  <c:v>0.9786981479011837</c:v>
                </c:pt>
                <c:pt idx="481">
                  <c:v>0.97770511944976168</c:v>
                </c:pt>
                <c:pt idx="482">
                  <c:v>0.97541678249516917</c:v>
                </c:pt>
                <c:pt idx="483">
                  <c:v>0.9805458072516916</c:v>
                </c:pt>
                <c:pt idx="484">
                  <c:v>0.98117011016584177</c:v>
                </c:pt>
                <c:pt idx="485">
                  <c:v>0.97529581035374224</c:v>
                </c:pt>
                <c:pt idx="486">
                  <c:v>0.9795795076427527</c:v>
                </c:pt>
                <c:pt idx="487">
                  <c:v>0.97932223972389465</c:v>
                </c:pt>
                <c:pt idx="488">
                  <c:v>0.97525229311126149</c:v>
                </c:pt>
                <c:pt idx="489">
                  <c:v>0.98022979551702516</c:v>
                </c:pt>
                <c:pt idx="490">
                  <c:v>0.97441984229183465</c:v>
                </c:pt>
                <c:pt idx="491">
                  <c:v>0.97525229311126149</c:v>
                </c:pt>
                <c:pt idx="492">
                  <c:v>0.97710369831840971</c:v>
                </c:pt>
                <c:pt idx="493">
                  <c:v>0.97708074614006024</c:v>
                </c:pt>
                <c:pt idx="494">
                  <c:v>0.9779368066819486</c:v>
                </c:pt>
                <c:pt idx="495">
                  <c:v>0.97950577141638162</c:v>
                </c:pt>
                <c:pt idx="496">
                  <c:v>0.9754604644923075</c:v>
                </c:pt>
                <c:pt idx="497">
                  <c:v>0.97684988784592974</c:v>
                </c:pt>
                <c:pt idx="498">
                  <c:v>0.97192474012331365</c:v>
                </c:pt>
                <c:pt idx="499">
                  <c:v>0.97620388867283869</c:v>
                </c:pt>
                <c:pt idx="500">
                  <c:v>0.9755808501696791</c:v>
                </c:pt>
                <c:pt idx="501">
                  <c:v>0.97684988784592974</c:v>
                </c:pt>
                <c:pt idx="502">
                  <c:v>0.97232060898676698</c:v>
                </c:pt>
                <c:pt idx="503">
                  <c:v>0.97537321739505356</c:v>
                </c:pt>
                <c:pt idx="504">
                  <c:v>0.97477180662204199</c:v>
                </c:pt>
                <c:pt idx="505">
                  <c:v>0.97213253652635667</c:v>
                </c:pt>
                <c:pt idx="506">
                  <c:v>0.97846632128580158</c:v>
                </c:pt>
                <c:pt idx="507">
                  <c:v>0.9786981479011837</c:v>
                </c:pt>
                <c:pt idx="508">
                  <c:v>0.9827557645223195</c:v>
                </c:pt>
                <c:pt idx="509">
                  <c:v>0.98059634017703323</c:v>
                </c:pt>
                <c:pt idx="510">
                  <c:v>0.97684988784592974</c:v>
                </c:pt>
                <c:pt idx="511">
                  <c:v>0.97518723573657462</c:v>
                </c:pt>
                <c:pt idx="512">
                  <c:v>0.97130149124078058</c:v>
                </c:pt>
                <c:pt idx="513">
                  <c:v>0.9778429320714046</c:v>
                </c:pt>
                <c:pt idx="514">
                  <c:v>0.98117011016584177</c:v>
                </c:pt>
                <c:pt idx="515">
                  <c:v>0.97932223972389465</c:v>
                </c:pt>
                <c:pt idx="516">
                  <c:v>0.9780742670272039</c:v>
                </c:pt>
                <c:pt idx="517">
                  <c:v>0.97252831185629252</c:v>
                </c:pt>
                <c:pt idx="518">
                  <c:v>0.97277612103886002</c:v>
                </c:pt>
                <c:pt idx="519">
                  <c:v>0.97747376871990499</c:v>
                </c:pt>
                <c:pt idx="520">
                  <c:v>0.97267611466985615</c:v>
                </c:pt>
                <c:pt idx="521">
                  <c:v>0.97497950949156464</c:v>
                </c:pt>
                <c:pt idx="522">
                  <c:v>0.97350557274384664</c:v>
                </c:pt>
                <c:pt idx="523">
                  <c:v>0.97084860218402214</c:v>
                </c:pt>
                <c:pt idx="524">
                  <c:v>0.97597402670468791</c:v>
                </c:pt>
                <c:pt idx="525">
                  <c:v>0.97311102455242382</c:v>
                </c:pt>
                <c:pt idx="526">
                  <c:v>0.97248861633607953</c:v>
                </c:pt>
                <c:pt idx="527">
                  <c:v>0.97429335365421565</c:v>
                </c:pt>
                <c:pt idx="528">
                  <c:v>0.97352607999561358</c:v>
                </c:pt>
                <c:pt idx="529">
                  <c:v>0.9757885063040147</c:v>
                </c:pt>
                <c:pt idx="530">
                  <c:v>0.97184702917670462</c:v>
                </c:pt>
                <c:pt idx="531">
                  <c:v>0.97516560797488216</c:v>
                </c:pt>
                <c:pt idx="532">
                  <c:v>0.96979393674856096</c:v>
                </c:pt>
                <c:pt idx="533">
                  <c:v>0.96896559541384863</c:v>
                </c:pt>
                <c:pt idx="534">
                  <c:v>0.97535147853483495</c:v>
                </c:pt>
                <c:pt idx="535">
                  <c:v>0.97039702508029035</c:v>
                </c:pt>
                <c:pt idx="536">
                  <c:v>0.97182766632212159</c:v>
                </c:pt>
                <c:pt idx="537">
                  <c:v>0.97263629907263327</c:v>
                </c:pt>
                <c:pt idx="538">
                  <c:v>0.97452174080537723</c:v>
                </c:pt>
                <c:pt idx="539">
                  <c:v>0.97344421521293822</c:v>
                </c:pt>
                <c:pt idx="540">
                  <c:v>0.97079252998850563</c:v>
                </c:pt>
                <c:pt idx="541">
                  <c:v>0.97199583659071254</c:v>
                </c:pt>
                <c:pt idx="542">
                  <c:v>0.97244902688954082</c:v>
                </c:pt>
                <c:pt idx="543">
                  <c:v>0.97305042327183422</c:v>
                </c:pt>
                <c:pt idx="544">
                  <c:v>0.97758871352573162</c:v>
                </c:pt>
                <c:pt idx="545">
                  <c:v>0.97327783316663963</c:v>
                </c:pt>
                <c:pt idx="546">
                  <c:v>0.96917264589901553</c:v>
                </c:pt>
                <c:pt idx="547">
                  <c:v>0.97226152537159505</c:v>
                </c:pt>
                <c:pt idx="548">
                  <c:v>0.96958681656115764</c:v>
                </c:pt>
                <c:pt idx="549">
                  <c:v>0.96894815919859434</c:v>
                </c:pt>
                <c:pt idx="550">
                  <c:v>0.97037863794773371</c:v>
                </c:pt>
                <c:pt idx="551">
                  <c:v>0.97367178383925224</c:v>
                </c:pt>
                <c:pt idx="552">
                  <c:v>0.97058557236670584</c:v>
                </c:pt>
                <c:pt idx="553">
                  <c:v>0.96974002839617546</c:v>
                </c:pt>
                <c:pt idx="554">
                  <c:v>0.97176973264490485</c:v>
                </c:pt>
                <c:pt idx="555">
                  <c:v>0.97222226776805043</c:v>
                </c:pt>
                <c:pt idx="556">
                  <c:v>0.97139448367610282</c:v>
                </c:pt>
                <c:pt idx="557">
                  <c:v>0.97282334234233492</c:v>
                </c:pt>
                <c:pt idx="558">
                  <c:v>0.9701899745951249</c:v>
                </c:pt>
                <c:pt idx="559">
                  <c:v>0.97158222279668749</c:v>
                </c:pt>
                <c:pt idx="560">
                  <c:v>0.9700010801804676</c:v>
                </c:pt>
                <c:pt idx="561">
                  <c:v>0.96875856815233496</c:v>
                </c:pt>
                <c:pt idx="562">
                  <c:v>0.9724292718111196</c:v>
                </c:pt>
                <c:pt idx="563">
                  <c:v>0.97182766632212159</c:v>
                </c:pt>
                <c:pt idx="564">
                  <c:v>0.97082988645757051</c:v>
                </c:pt>
                <c:pt idx="565">
                  <c:v>0.96894815919859434</c:v>
                </c:pt>
                <c:pt idx="566">
                  <c:v>0.97307059670450369</c:v>
                </c:pt>
                <c:pt idx="567">
                  <c:v>0.97385824651752373</c:v>
                </c:pt>
                <c:pt idx="568">
                  <c:v>0.96834458327943462</c:v>
                </c:pt>
                <c:pt idx="569">
                  <c:v>0.97199583659071254</c:v>
                </c:pt>
                <c:pt idx="570">
                  <c:v>0.97346464040734326</c:v>
                </c:pt>
                <c:pt idx="571">
                  <c:v>0.97037863794773371</c:v>
                </c:pt>
                <c:pt idx="572">
                  <c:v>0.97034193724341034</c:v>
                </c:pt>
                <c:pt idx="573">
                  <c:v>0.96979393674856096</c:v>
                </c:pt>
                <c:pt idx="574">
                  <c:v>0.97203476327022853</c:v>
                </c:pt>
                <c:pt idx="575">
                  <c:v>0.96707083858916121</c:v>
                </c:pt>
                <c:pt idx="576">
                  <c:v>0.96731002714669978</c:v>
                </c:pt>
                <c:pt idx="577">
                  <c:v>0.96727740246919269</c:v>
                </c:pt>
                <c:pt idx="578">
                  <c:v>0.9727435797578976</c:v>
                </c:pt>
                <c:pt idx="579">
                  <c:v>0.96929138175480178</c:v>
                </c:pt>
                <c:pt idx="580">
                  <c:v>0.96783058324382565</c:v>
                </c:pt>
                <c:pt idx="581">
                  <c:v>0.9711687016684678</c:v>
                </c:pt>
                <c:pt idx="582">
                  <c:v>0.96911998979851854</c:v>
                </c:pt>
                <c:pt idx="583">
                  <c:v>0.97120651486140619</c:v>
                </c:pt>
                <c:pt idx="584">
                  <c:v>0.96934431371327756</c:v>
                </c:pt>
                <c:pt idx="585">
                  <c:v>0.97586367425674381</c:v>
                </c:pt>
                <c:pt idx="586">
                  <c:v>0.97733520194182544</c:v>
                </c:pt>
                <c:pt idx="587">
                  <c:v>0.97135644299962676</c:v>
                </c:pt>
                <c:pt idx="588">
                  <c:v>0.96707083858916121</c:v>
                </c:pt>
                <c:pt idx="589">
                  <c:v>0.97096197584105859</c:v>
                </c:pt>
                <c:pt idx="590">
                  <c:v>0.97255698601712259</c:v>
                </c:pt>
                <c:pt idx="591">
                  <c:v>0.9705117134012976</c:v>
                </c:pt>
                <c:pt idx="592">
                  <c:v>0.97077388914581975</c:v>
                </c:pt>
                <c:pt idx="593">
                  <c:v>0.97056707066298942</c:v>
                </c:pt>
                <c:pt idx="594">
                  <c:v>0.97257677464612224</c:v>
                </c:pt>
                <c:pt idx="595">
                  <c:v>0.97439525910578051</c:v>
                </c:pt>
                <c:pt idx="596">
                  <c:v>0.97139448367610282</c:v>
                </c:pt>
                <c:pt idx="597">
                  <c:v>0.96915507041993665</c:v>
                </c:pt>
                <c:pt idx="598">
                  <c:v>0.97871406318828025</c:v>
                </c:pt>
                <c:pt idx="599">
                  <c:v>0.96731002714669978</c:v>
                </c:pt>
                <c:pt idx="600">
                  <c:v>0.97158222279668749</c:v>
                </c:pt>
                <c:pt idx="601">
                  <c:v>0.96746757111331949</c:v>
                </c:pt>
                <c:pt idx="602">
                  <c:v>0.97034193724341034</c:v>
                </c:pt>
                <c:pt idx="603">
                  <c:v>0.97259658966313811</c:v>
                </c:pt>
                <c:pt idx="604">
                  <c:v>0.97340344649874633</c:v>
                </c:pt>
                <c:pt idx="605">
                  <c:v>0.96887864661263456</c:v>
                </c:pt>
                <c:pt idx="606">
                  <c:v>0.97482969767484384</c:v>
                </c:pt>
                <c:pt idx="607">
                  <c:v>0.971112170641517</c:v>
                </c:pt>
                <c:pt idx="608">
                  <c:v>0.96641985564530963</c:v>
                </c:pt>
                <c:pt idx="609">
                  <c:v>0.96905010859251062</c:v>
                </c:pt>
                <c:pt idx="610">
                  <c:v>0.96315051075979363</c:v>
                </c:pt>
                <c:pt idx="611">
                  <c:v>0.96906754400591555</c:v>
                </c:pt>
                <c:pt idx="612">
                  <c:v>0.96700640303451335</c:v>
                </c:pt>
                <c:pt idx="613">
                  <c:v>0.97069957389271477</c:v>
                </c:pt>
                <c:pt idx="614">
                  <c:v>0.96805345310471802</c:v>
                </c:pt>
                <c:pt idx="615">
                  <c:v>0.97171203021554464</c:v>
                </c:pt>
                <c:pt idx="616">
                  <c:v>0.97173123874998546</c:v>
                </c:pt>
                <c:pt idx="617">
                  <c:v>0.96541915924127752</c:v>
                </c:pt>
                <c:pt idx="618">
                  <c:v>0.96970420921080558</c:v>
                </c:pt>
                <c:pt idx="619">
                  <c:v>0.96702247975048661</c:v>
                </c:pt>
                <c:pt idx="620">
                  <c:v>0.9694623367456654</c:v>
                </c:pt>
                <c:pt idx="621">
                  <c:v>0.97049331009989981</c:v>
                </c:pt>
                <c:pt idx="622">
                  <c:v>0.96700640303451335</c:v>
                </c:pt>
                <c:pt idx="623">
                  <c:v>0.97332223424873465</c:v>
                </c:pt>
                <c:pt idx="624">
                  <c:v>0.96798651756648191</c:v>
                </c:pt>
                <c:pt idx="625">
                  <c:v>0.96901530726375162</c:v>
                </c:pt>
                <c:pt idx="626">
                  <c:v>0.9643446409765396</c:v>
                </c:pt>
                <c:pt idx="627">
                  <c:v>0.97006274915140833</c:v>
                </c:pt>
                <c:pt idx="628">
                  <c:v>0.96800321808736789</c:v>
                </c:pt>
                <c:pt idx="629">
                  <c:v>0.96927378475120929</c:v>
                </c:pt>
                <c:pt idx="630">
                  <c:v>0.97084996927624734</c:v>
                </c:pt>
                <c:pt idx="631">
                  <c:v>0.96680041547243489</c:v>
                </c:pt>
                <c:pt idx="632">
                  <c:v>0.9681922296366946</c:v>
                </c:pt>
                <c:pt idx="633">
                  <c:v>0.97026882870815767</c:v>
                </c:pt>
                <c:pt idx="634">
                  <c:v>0.96822592838320032</c:v>
                </c:pt>
                <c:pt idx="635">
                  <c:v>0.96638850930065157</c:v>
                </c:pt>
                <c:pt idx="636">
                  <c:v>0.96803668581207958</c:v>
                </c:pt>
                <c:pt idx="637">
                  <c:v>0.97084996927624734</c:v>
                </c:pt>
                <c:pt idx="638">
                  <c:v>0.97292994616081863</c:v>
                </c:pt>
                <c:pt idx="639">
                  <c:v>0.97109337710162824</c:v>
                </c:pt>
                <c:pt idx="640">
                  <c:v>0.96963285644079455</c:v>
                </c:pt>
                <c:pt idx="641">
                  <c:v>0.96374112002301004</c:v>
                </c:pt>
                <c:pt idx="642">
                  <c:v>0.96678449797172072</c:v>
                </c:pt>
                <c:pt idx="643">
                  <c:v>0.97103714619032022</c:v>
                </c:pt>
                <c:pt idx="644">
                  <c:v>0.96659445089619156</c:v>
                </c:pt>
                <c:pt idx="645">
                  <c:v>0.96412466701105792</c:v>
                </c:pt>
                <c:pt idx="646">
                  <c:v>0.97330199861672462</c:v>
                </c:pt>
                <c:pt idx="647">
                  <c:v>0.96757516219413164</c:v>
                </c:pt>
                <c:pt idx="648">
                  <c:v>0.96872358950782755</c:v>
                </c:pt>
                <c:pt idx="649">
                  <c:v>0.9585380733884008</c:v>
                </c:pt>
                <c:pt idx="650">
                  <c:v>0.95911941924499144</c:v>
                </c:pt>
                <c:pt idx="651">
                  <c:v>0.96475825223121892</c:v>
                </c:pt>
                <c:pt idx="652">
                  <c:v>0.96617139864382806</c:v>
                </c:pt>
                <c:pt idx="653">
                  <c:v>0.95665271121165618</c:v>
                </c:pt>
                <c:pt idx="654">
                  <c:v>0.9667993356506368</c:v>
                </c:pt>
                <c:pt idx="655">
                  <c:v>0.96212090338909428</c:v>
                </c:pt>
                <c:pt idx="656">
                  <c:v>0.96235045271051234</c:v>
                </c:pt>
                <c:pt idx="657">
                  <c:v>0.96577851180508745</c:v>
                </c:pt>
                <c:pt idx="658">
                  <c:v>0.9648161546299695</c:v>
                </c:pt>
                <c:pt idx="659">
                  <c:v>0.96542987086109155</c:v>
                </c:pt>
                <c:pt idx="660">
                  <c:v>0.96459725949810371</c:v>
                </c:pt>
                <c:pt idx="661">
                  <c:v>0.96176311623745081</c:v>
                </c:pt>
                <c:pt idx="662">
                  <c:v>0.96298952927133552</c:v>
                </c:pt>
                <c:pt idx="663">
                  <c:v>0.96621758441640127</c:v>
                </c:pt>
                <c:pt idx="664">
                  <c:v>0.96664218719241612</c:v>
                </c:pt>
                <c:pt idx="665">
                  <c:v>0.9647871652098392</c:v>
                </c:pt>
                <c:pt idx="666">
                  <c:v>0.96417446759489289</c:v>
                </c:pt>
                <c:pt idx="667">
                  <c:v>0.96683096073268238</c:v>
                </c:pt>
                <c:pt idx="668">
                  <c:v>0.9621590731539803</c:v>
                </c:pt>
                <c:pt idx="669">
                  <c:v>0.96337138948530332</c:v>
                </c:pt>
                <c:pt idx="670">
                  <c:v>0.9617756183113797</c:v>
                </c:pt>
                <c:pt idx="671">
                  <c:v>0.96943857780971054</c:v>
                </c:pt>
                <c:pt idx="672">
                  <c:v>0.97228268670604756</c:v>
                </c:pt>
                <c:pt idx="673">
                  <c:v>0.96459725949810371</c:v>
                </c:pt>
                <c:pt idx="674">
                  <c:v>0.9678867784426195</c:v>
                </c:pt>
                <c:pt idx="675">
                  <c:v>0.97129767996844962</c:v>
                </c:pt>
                <c:pt idx="676">
                  <c:v>0.97170716450658956</c:v>
                </c:pt>
                <c:pt idx="677">
                  <c:v>0.96684680462493078</c:v>
                </c:pt>
                <c:pt idx="678">
                  <c:v>0.96601317093282246</c:v>
                </c:pt>
                <c:pt idx="679">
                  <c:v>0.97051550535932019</c:v>
                </c:pt>
                <c:pt idx="680">
                  <c:v>0.96645318493513965</c:v>
                </c:pt>
                <c:pt idx="681">
                  <c:v>0.96807498580460649</c:v>
                </c:pt>
                <c:pt idx="682">
                  <c:v>0.9664375924409917</c:v>
                </c:pt>
                <c:pt idx="683">
                  <c:v>0.9658087800851427</c:v>
                </c:pt>
                <c:pt idx="684">
                  <c:v>0.97312108045725787</c:v>
                </c:pt>
                <c:pt idx="685">
                  <c:v>0.96439289128130767</c:v>
                </c:pt>
                <c:pt idx="686">
                  <c:v>0.97494389385758695</c:v>
                </c:pt>
                <c:pt idx="687">
                  <c:v>0.97010574810420469</c:v>
                </c:pt>
                <c:pt idx="688">
                  <c:v>0.97168812293653772</c:v>
                </c:pt>
                <c:pt idx="689">
                  <c:v>0.97068362344554149</c:v>
                </c:pt>
                <c:pt idx="690">
                  <c:v>0.97027436589439708</c:v>
                </c:pt>
                <c:pt idx="691">
                  <c:v>0.96747706666555877</c:v>
                </c:pt>
                <c:pt idx="692">
                  <c:v>0.96725610755333591</c:v>
                </c:pt>
                <c:pt idx="693">
                  <c:v>0.97010574810420469</c:v>
                </c:pt>
                <c:pt idx="694">
                  <c:v>0.97250681957807961</c:v>
                </c:pt>
                <c:pt idx="695">
                  <c:v>0.96906443366615691</c:v>
                </c:pt>
                <c:pt idx="696">
                  <c:v>0.9668626694732807</c:v>
                </c:pt>
                <c:pt idx="697">
                  <c:v>0.96237622089284347</c:v>
                </c:pt>
                <c:pt idx="698">
                  <c:v>0.96337138948530332</c:v>
                </c:pt>
                <c:pt idx="699">
                  <c:v>0.96214633310310671</c:v>
                </c:pt>
                <c:pt idx="700">
                  <c:v>0.96075355086840963</c:v>
                </c:pt>
                <c:pt idx="701">
                  <c:v>0.96095791908520367</c:v>
                </c:pt>
                <c:pt idx="702">
                  <c:v>0.96157115954095451</c:v>
                </c:pt>
                <c:pt idx="703">
                  <c:v>0.96075355086840963</c:v>
                </c:pt>
                <c:pt idx="704">
                  <c:v>0.96845071743503475</c:v>
                </c:pt>
                <c:pt idx="705">
                  <c:v>0.96662647931131462</c:v>
                </c:pt>
                <c:pt idx="706">
                  <c:v>0.96642202054089521</c:v>
                </c:pt>
                <c:pt idx="707">
                  <c:v>0.96033333020494849</c:v>
                </c:pt>
                <c:pt idx="708">
                  <c:v>0.96439289128130767</c:v>
                </c:pt>
                <c:pt idx="709">
                  <c:v>0.96319401069270572</c:v>
                </c:pt>
                <c:pt idx="710">
                  <c:v>0.96499144295318673</c:v>
                </c:pt>
                <c:pt idx="711">
                  <c:v>0.96277190638901289</c:v>
                </c:pt>
                <c:pt idx="712">
                  <c:v>0.96113813637918766</c:v>
                </c:pt>
                <c:pt idx="713">
                  <c:v>0.96394245042872795</c:v>
                </c:pt>
                <c:pt idx="714">
                  <c:v>0.96195484061732761</c:v>
                </c:pt>
                <c:pt idx="715">
                  <c:v>0.96172570896295551</c:v>
                </c:pt>
                <c:pt idx="716">
                  <c:v>0.95706940088740922</c:v>
                </c:pt>
                <c:pt idx="717">
                  <c:v>0.96011776400088988</c:v>
                </c:pt>
                <c:pt idx="718">
                  <c:v>0.96152179231378865</c:v>
                </c:pt>
                <c:pt idx="719">
                  <c:v>0.96458291007234243</c:v>
                </c:pt>
                <c:pt idx="720">
                  <c:v>0.96218460381007764</c:v>
                </c:pt>
                <c:pt idx="721">
                  <c:v>0.96723999154833762</c:v>
                </c:pt>
                <c:pt idx="722">
                  <c:v>0.96112607352923585</c:v>
                </c:pt>
                <c:pt idx="723">
                  <c:v>0.9670195059718395</c:v>
                </c:pt>
                <c:pt idx="724">
                  <c:v>0.96665791584856664</c:v>
                </c:pt>
                <c:pt idx="725">
                  <c:v>0.96908175276693398</c:v>
                </c:pt>
                <c:pt idx="726">
                  <c:v>0.96569488038243678</c:v>
                </c:pt>
                <c:pt idx="727">
                  <c:v>0.96815862030075583</c:v>
                </c:pt>
                <c:pt idx="728">
                  <c:v>0.97066256444411569</c:v>
                </c:pt>
                <c:pt idx="729">
                  <c:v>0.96925621116076532</c:v>
                </c:pt>
                <c:pt idx="730">
                  <c:v>0.97433239642614988</c:v>
                </c:pt>
                <c:pt idx="731">
                  <c:v>0.97907964932056801</c:v>
                </c:pt>
                <c:pt idx="732">
                  <c:v>0.9772205742450617</c:v>
                </c:pt>
                <c:pt idx="733">
                  <c:v>0.97629971717520891</c:v>
                </c:pt>
                <c:pt idx="734">
                  <c:v>0.97873796263954183</c:v>
                </c:pt>
                <c:pt idx="735">
                  <c:v>0.97627742712735976</c:v>
                </c:pt>
                <c:pt idx="736">
                  <c:v>0.98176829006996058</c:v>
                </c:pt>
                <c:pt idx="737">
                  <c:v>0.97855472729051163</c:v>
                </c:pt>
                <c:pt idx="738">
                  <c:v>0.97646193891870625</c:v>
                </c:pt>
                <c:pt idx="739">
                  <c:v>0.9752648130000221</c:v>
                </c:pt>
                <c:pt idx="740">
                  <c:v>0.97724343876637065</c:v>
                </c:pt>
                <c:pt idx="741">
                  <c:v>0.9775192425238961</c:v>
                </c:pt>
                <c:pt idx="742">
                  <c:v>0.98179421256758015</c:v>
                </c:pt>
                <c:pt idx="743">
                  <c:v>0.97830031031766196</c:v>
                </c:pt>
                <c:pt idx="744">
                  <c:v>0.98117299142026515</c:v>
                </c:pt>
                <c:pt idx="745">
                  <c:v>0.97423048876556251</c:v>
                </c:pt>
                <c:pt idx="746">
                  <c:v>0.97669127276768153</c:v>
                </c:pt>
                <c:pt idx="747">
                  <c:v>0.97850717515935659</c:v>
                </c:pt>
                <c:pt idx="748">
                  <c:v>0.97809346865799762</c:v>
                </c:pt>
                <c:pt idx="749">
                  <c:v>0.97425141577249685</c:v>
                </c:pt>
                <c:pt idx="750">
                  <c:v>0.9774961472430066</c:v>
                </c:pt>
                <c:pt idx="751">
                  <c:v>0.97712805850991846</c:v>
                </c:pt>
                <c:pt idx="752">
                  <c:v>0.97547174741899445</c:v>
                </c:pt>
                <c:pt idx="753">
                  <c:v>0.97342381726156446</c:v>
                </c:pt>
                <c:pt idx="754">
                  <c:v>0.98042006504208556</c:v>
                </c:pt>
                <c:pt idx="755">
                  <c:v>0.97774955856004409</c:v>
                </c:pt>
                <c:pt idx="756">
                  <c:v>0.97793336672309161</c:v>
                </c:pt>
                <c:pt idx="757">
                  <c:v>0.97588568587062396</c:v>
                </c:pt>
                <c:pt idx="758">
                  <c:v>0.97961531532393065</c:v>
                </c:pt>
                <c:pt idx="759">
                  <c:v>0.97899318682590253</c:v>
                </c:pt>
                <c:pt idx="760">
                  <c:v>0.98189824888409594</c:v>
                </c:pt>
                <c:pt idx="761">
                  <c:v>0.97733520194182544</c:v>
                </c:pt>
                <c:pt idx="762">
                  <c:v>0.9808348406726155</c:v>
                </c:pt>
                <c:pt idx="763">
                  <c:v>0.98267589905145181</c:v>
                </c:pt>
                <c:pt idx="764">
                  <c:v>0.9788338798972781</c:v>
                </c:pt>
                <c:pt idx="765">
                  <c:v>0.98163878515773095</c:v>
                </c:pt>
                <c:pt idx="766">
                  <c:v>0.98044514631378399</c:v>
                </c:pt>
                <c:pt idx="767">
                  <c:v>0.97917629710547638</c:v>
                </c:pt>
                <c:pt idx="768">
                  <c:v>0.97878585724993983</c:v>
                </c:pt>
                <c:pt idx="769">
                  <c:v>0.98358755883476601</c:v>
                </c:pt>
                <c:pt idx="770">
                  <c:v>0.98150877547719351</c:v>
                </c:pt>
                <c:pt idx="771">
                  <c:v>0.98296367796079198</c:v>
                </c:pt>
                <c:pt idx="772">
                  <c:v>0.9803880043172174</c:v>
                </c:pt>
                <c:pt idx="773">
                  <c:v>0.98012972259075681</c:v>
                </c:pt>
                <c:pt idx="774">
                  <c:v>0.98584816078332627</c:v>
                </c:pt>
                <c:pt idx="775">
                  <c:v>0.98301738126398752</c:v>
                </c:pt>
                <c:pt idx="776">
                  <c:v>0.98385039562906607</c:v>
                </c:pt>
                <c:pt idx="777">
                  <c:v>0.98156051014627765</c:v>
                </c:pt>
                <c:pt idx="778">
                  <c:v>0.98751381373163705</c:v>
                </c:pt>
                <c:pt idx="779">
                  <c:v>0.9842947961128633</c:v>
                </c:pt>
                <c:pt idx="780">
                  <c:v>0.98223746163781656</c:v>
                </c:pt>
                <c:pt idx="781">
                  <c:v>0.97942018818269239</c:v>
                </c:pt>
                <c:pt idx="782">
                  <c:v>0.98117011016584177</c:v>
                </c:pt>
                <c:pt idx="783">
                  <c:v>0.9803880043172174</c:v>
                </c:pt>
                <c:pt idx="784">
                  <c:v>0.98268099315229651</c:v>
                </c:pt>
                <c:pt idx="785">
                  <c:v>0.98536603159657532</c:v>
                </c:pt>
                <c:pt idx="786">
                  <c:v>0.98202907873631506</c:v>
                </c:pt>
                <c:pt idx="787">
                  <c:v>0.98990101935919694</c:v>
                </c:pt>
                <c:pt idx="788">
                  <c:v>0.98679835912550962</c:v>
                </c:pt>
                <c:pt idx="789">
                  <c:v>0.9842947961128633</c:v>
                </c:pt>
                <c:pt idx="790">
                  <c:v>0.99031903579130143</c:v>
                </c:pt>
                <c:pt idx="791">
                  <c:v>0.98924306352011071</c:v>
                </c:pt>
                <c:pt idx="792">
                  <c:v>0.98213437566631656</c:v>
                </c:pt>
                <c:pt idx="793">
                  <c:v>0.98873983552695166</c:v>
                </c:pt>
                <c:pt idx="794">
                  <c:v>0.9898694852291916</c:v>
                </c:pt>
                <c:pt idx="795">
                  <c:v>0.98387786556035928</c:v>
                </c:pt>
                <c:pt idx="796">
                  <c:v>0.98787271131379362</c:v>
                </c:pt>
                <c:pt idx="797">
                  <c:v>0.98912732893188959</c:v>
                </c:pt>
                <c:pt idx="798">
                  <c:v>0.98745469488168447</c:v>
                </c:pt>
                <c:pt idx="799">
                  <c:v>0.98957710092941653</c:v>
                </c:pt>
                <c:pt idx="800">
                  <c:v>0.99014173429185115</c:v>
                </c:pt>
                <c:pt idx="801">
                  <c:v>0.98849991352227162</c:v>
                </c:pt>
                <c:pt idx="802">
                  <c:v>0.9931059202294531</c:v>
                </c:pt>
                <c:pt idx="803">
                  <c:v>0.9891895543902951</c:v>
                </c:pt>
                <c:pt idx="804">
                  <c:v>0.99558766882034122</c:v>
                </c:pt>
                <c:pt idx="805">
                  <c:v>0.98841316009082802</c:v>
                </c:pt>
                <c:pt idx="806">
                  <c:v>0.99373490355402361</c:v>
                </c:pt>
                <c:pt idx="807">
                  <c:v>0.98524258994750535</c:v>
                </c:pt>
                <c:pt idx="808">
                  <c:v>0.99292996569896852</c:v>
                </c:pt>
                <c:pt idx="809">
                  <c:v>0.99394461230254261</c:v>
                </c:pt>
                <c:pt idx="810">
                  <c:v>0.99009111615920065</c:v>
                </c:pt>
                <c:pt idx="811">
                  <c:v>0.99527387872834916</c:v>
                </c:pt>
                <c:pt idx="812">
                  <c:v>0.99806946507405359</c:v>
                </c:pt>
                <c:pt idx="813">
                  <c:v>0.99418886188151356</c:v>
                </c:pt>
                <c:pt idx="814">
                  <c:v>0.99313972211127344</c:v>
                </c:pt>
                <c:pt idx="815">
                  <c:v>0.9898496418127315</c:v>
                </c:pt>
                <c:pt idx="816">
                  <c:v>0.99341752925237936</c:v>
                </c:pt>
                <c:pt idx="817">
                  <c:v>0.98886347956715959</c:v>
                </c:pt>
                <c:pt idx="818">
                  <c:v>0.99429269217811866</c:v>
                </c:pt>
                <c:pt idx="819">
                  <c:v>0.99036496214308767</c:v>
                </c:pt>
                <c:pt idx="820">
                  <c:v>0.99162629582412531</c:v>
                </c:pt>
                <c:pt idx="821">
                  <c:v>0.99042912920091419</c:v>
                </c:pt>
                <c:pt idx="822">
                  <c:v>0.99267806606632369</c:v>
                </c:pt>
                <c:pt idx="823">
                  <c:v>0.99159341579781157</c:v>
                </c:pt>
                <c:pt idx="824">
                  <c:v>0.99229064218764951</c:v>
                </c:pt>
                <c:pt idx="825">
                  <c:v>0.98814632769690458</c:v>
                </c:pt>
                <c:pt idx="826">
                  <c:v>0.99383366934922956</c:v>
                </c:pt>
                <c:pt idx="827">
                  <c:v>0.9921467033475615</c:v>
                </c:pt>
                <c:pt idx="828">
                  <c:v>0.99232404340747993</c:v>
                </c:pt>
                <c:pt idx="829">
                  <c:v>0.9959445473790367</c:v>
                </c:pt>
                <c:pt idx="830">
                  <c:v>0.99109313202602234</c:v>
                </c:pt>
                <c:pt idx="831">
                  <c:v>0.99263561830730485</c:v>
                </c:pt>
                <c:pt idx="832">
                  <c:v>0.99369147987038664</c:v>
                </c:pt>
                <c:pt idx="833">
                  <c:v>0.99224688026972951</c:v>
                </c:pt>
                <c:pt idx="834">
                  <c:v>0.99471281456850336</c:v>
                </c:pt>
                <c:pt idx="835">
                  <c:v>0.99886590105205997</c:v>
                </c:pt>
                <c:pt idx="836">
                  <c:v>0.99538211570929791</c:v>
                </c:pt>
                <c:pt idx="837">
                  <c:v>0.99228036313339507</c:v>
                </c:pt>
                <c:pt idx="838">
                  <c:v>0.99351456682236516</c:v>
                </c:pt>
                <c:pt idx="839">
                  <c:v>0.99111078074787673</c:v>
                </c:pt>
                <c:pt idx="840">
                  <c:v>0.99228036313339507</c:v>
                </c:pt>
                <c:pt idx="841">
                  <c:v>0.99495931155029071</c:v>
                </c:pt>
                <c:pt idx="842">
                  <c:v>0.98872190628536782</c:v>
                </c:pt>
                <c:pt idx="843">
                  <c:v>0.98969344906173817</c:v>
                </c:pt>
                <c:pt idx="844">
                  <c:v>0.99150108139868343</c:v>
                </c:pt>
                <c:pt idx="845">
                  <c:v>0.98805812282007166</c:v>
                </c:pt>
                <c:pt idx="846">
                  <c:v>0.98956645059115156</c:v>
                </c:pt>
                <c:pt idx="847">
                  <c:v>0.99245810090829456</c:v>
                </c:pt>
                <c:pt idx="848">
                  <c:v>0.98609693507865348</c:v>
                </c:pt>
                <c:pt idx="849">
                  <c:v>0.98579811962659913</c:v>
                </c:pt>
                <c:pt idx="850">
                  <c:v>0.99206902156929078</c:v>
                </c:pt>
                <c:pt idx="851">
                  <c:v>0.98790827367841672</c:v>
                </c:pt>
                <c:pt idx="852">
                  <c:v>0.98395671441926857</c:v>
                </c:pt>
                <c:pt idx="853">
                  <c:v>0.98624936532876539</c:v>
                </c:pt>
                <c:pt idx="854">
                  <c:v>0.98980947715784673</c:v>
                </c:pt>
                <c:pt idx="855">
                  <c:v>0.98145300146943859</c:v>
                </c:pt>
                <c:pt idx="856">
                  <c:v>0.98609693507865348</c:v>
                </c:pt>
                <c:pt idx="857">
                  <c:v>0.98213886894569158</c:v>
                </c:pt>
                <c:pt idx="858">
                  <c:v>0.98751632674317646</c:v>
                </c:pt>
                <c:pt idx="859">
                  <c:v>0.99122389721931992</c:v>
                </c:pt>
                <c:pt idx="860">
                  <c:v>0.98377350775016748</c:v>
                </c:pt>
                <c:pt idx="861">
                  <c:v>0.98353482834929751</c:v>
                </c:pt>
                <c:pt idx="862">
                  <c:v>0.99119113949388615</c:v>
                </c:pt>
                <c:pt idx="863">
                  <c:v>0.98519422807480461</c:v>
                </c:pt>
                <c:pt idx="864">
                  <c:v>0.98793884054794856</c:v>
                </c:pt>
                <c:pt idx="865">
                  <c:v>0.9873051061046112</c:v>
                </c:pt>
                <c:pt idx="866">
                  <c:v>0.99107803497279101</c:v>
                </c:pt>
                <c:pt idx="867">
                  <c:v>0.98772757155577773</c:v>
                </c:pt>
                <c:pt idx="868">
                  <c:v>0.9824037921957981</c:v>
                </c:pt>
                <c:pt idx="869">
                  <c:v>0.9823769105447947</c:v>
                </c:pt>
                <c:pt idx="870">
                  <c:v>0.98959813559374221</c:v>
                </c:pt>
                <c:pt idx="871">
                  <c:v>0.98174295843549264</c:v>
                </c:pt>
                <c:pt idx="872">
                  <c:v>0.98609693507865348</c:v>
                </c:pt>
                <c:pt idx="873">
                  <c:v>0.98597342452787962</c:v>
                </c:pt>
                <c:pt idx="874">
                  <c:v>0.98282683862169062</c:v>
                </c:pt>
                <c:pt idx="875">
                  <c:v>0.98506912553906656</c:v>
                </c:pt>
                <c:pt idx="876">
                  <c:v>0.98736549289359865</c:v>
                </c:pt>
                <c:pt idx="877">
                  <c:v>0.98715400603595127</c:v>
                </c:pt>
                <c:pt idx="878">
                  <c:v>0.98923844282190876</c:v>
                </c:pt>
                <c:pt idx="879">
                  <c:v>0.98627383119048062</c:v>
                </c:pt>
                <c:pt idx="880">
                  <c:v>0.9895451619651644</c:v>
                </c:pt>
                <c:pt idx="881">
                  <c:v>0.99326268899848857</c:v>
                </c:pt>
                <c:pt idx="882">
                  <c:v>0.9845199946152875</c:v>
                </c:pt>
                <c:pt idx="883">
                  <c:v>0.98703255782605426</c:v>
                </c:pt>
                <c:pt idx="884">
                  <c:v>0.98518414145773836</c:v>
                </c:pt>
                <c:pt idx="885">
                  <c:v>0.98721426595147588</c:v>
                </c:pt>
                <c:pt idx="886">
                  <c:v>0.98597342452787962</c:v>
                </c:pt>
                <c:pt idx="887">
                  <c:v>0.98488630978333458</c:v>
                </c:pt>
                <c:pt idx="888">
                  <c:v>0.98582013234949706</c:v>
                </c:pt>
                <c:pt idx="889">
                  <c:v>0.98627383119048062</c:v>
                </c:pt>
                <c:pt idx="890">
                  <c:v>0.98869722279872574</c:v>
                </c:pt>
                <c:pt idx="891">
                  <c:v>0.9905232898376044</c:v>
                </c:pt>
                <c:pt idx="892">
                  <c:v>0.98815397564325458</c:v>
                </c:pt>
                <c:pt idx="893">
                  <c:v>0.98779067904550022</c:v>
                </c:pt>
                <c:pt idx="894">
                  <c:v>0.98721369399776004</c:v>
                </c:pt>
                <c:pt idx="895">
                  <c:v>0.98532879580749611</c:v>
                </c:pt>
                <c:pt idx="896">
                  <c:v>0.98587875346361975</c:v>
                </c:pt>
                <c:pt idx="897">
                  <c:v>0.98551234436874635</c:v>
                </c:pt>
                <c:pt idx="898">
                  <c:v>0.98672825367334271</c:v>
                </c:pt>
                <c:pt idx="899">
                  <c:v>0.98867233977990465</c:v>
                </c:pt>
                <c:pt idx="900">
                  <c:v>0.98299065223128756</c:v>
                </c:pt>
                <c:pt idx="901">
                  <c:v>0.98849073617146144</c:v>
                </c:pt>
                <c:pt idx="902">
                  <c:v>0.9933251705927878</c:v>
                </c:pt>
                <c:pt idx="903">
                  <c:v>0.98724402788489463</c:v>
                </c:pt>
                <c:pt idx="904">
                  <c:v>0.98508725188688651</c:v>
                </c:pt>
                <c:pt idx="905">
                  <c:v>0.98845956076668939</c:v>
                </c:pt>
                <c:pt idx="906">
                  <c:v>0.99396483497211952</c:v>
                </c:pt>
                <c:pt idx="907">
                  <c:v>0.98763927655627703</c:v>
                </c:pt>
                <c:pt idx="908">
                  <c:v>0.98593753477562363</c:v>
                </c:pt>
                <c:pt idx="909">
                  <c:v>0.99073601980362336</c:v>
                </c:pt>
                <c:pt idx="910">
                  <c:v>0.98229961547912226</c:v>
                </c:pt>
                <c:pt idx="911">
                  <c:v>0.98669833706818078</c:v>
                </c:pt>
                <c:pt idx="912">
                  <c:v>0.98706264437762503</c:v>
                </c:pt>
                <c:pt idx="913">
                  <c:v>0.98675821113767825</c:v>
                </c:pt>
                <c:pt idx="914">
                  <c:v>0.98957696013330065</c:v>
                </c:pt>
                <c:pt idx="915">
                  <c:v>0.98791097326678323</c:v>
                </c:pt>
                <c:pt idx="916">
                  <c:v>0.98897193297185293</c:v>
                </c:pt>
                <c:pt idx="917">
                  <c:v>0.9866386261014487</c:v>
                </c:pt>
                <c:pt idx="918">
                  <c:v>0.99375602827219567</c:v>
                </c:pt>
                <c:pt idx="919">
                  <c:v>0.9885786280201625</c:v>
                </c:pt>
                <c:pt idx="920">
                  <c:v>0.98706264437762503</c:v>
                </c:pt>
                <c:pt idx="921">
                  <c:v>0.98491489863542214</c:v>
                </c:pt>
                <c:pt idx="922">
                  <c:v>0.98809229922744246</c:v>
                </c:pt>
                <c:pt idx="923">
                  <c:v>0.9883662896192249</c:v>
                </c:pt>
                <c:pt idx="924">
                  <c:v>0.98903486618265957</c:v>
                </c:pt>
                <c:pt idx="925">
                  <c:v>0.98757814504237207</c:v>
                </c:pt>
                <c:pt idx="926">
                  <c:v>0.99045830185707928</c:v>
                </c:pt>
                <c:pt idx="927">
                  <c:v>0.98478882900284037</c:v>
                </c:pt>
                <c:pt idx="928">
                  <c:v>0.98590812405387163</c:v>
                </c:pt>
                <c:pt idx="929">
                  <c:v>0.98587875346361975</c:v>
                </c:pt>
                <c:pt idx="930">
                  <c:v>0.98418092508304156</c:v>
                </c:pt>
                <c:pt idx="931">
                  <c:v>0.98378461766676062</c:v>
                </c:pt>
                <c:pt idx="932">
                  <c:v>0.98102770670149597</c:v>
                </c:pt>
                <c:pt idx="933">
                  <c:v>0.98420912354445689</c:v>
                </c:pt>
                <c:pt idx="934">
                  <c:v>0.98481742772102387</c:v>
                </c:pt>
                <c:pt idx="935">
                  <c:v>0.98597342452787962</c:v>
                </c:pt>
                <c:pt idx="936">
                  <c:v>0.98430826515728631</c:v>
                </c:pt>
                <c:pt idx="937">
                  <c:v>0.98576167077922816</c:v>
                </c:pt>
                <c:pt idx="938">
                  <c:v>0.98306575312915512</c:v>
                </c:pt>
                <c:pt idx="939">
                  <c:v>0.98248465702744459</c:v>
                </c:pt>
                <c:pt idx="940">
                  <c:v>0.97822671440224851</c:v>
                </c:pt>
                <c:pt idx="941">
                  <c:v>0.97912148541406674</c:v>
                </c:pt>
                <c:pt idx="942">
                  <c:v>0.98261530328845925</c:v>
                </c:pt>
                <c:pt idx="943">
                  <c:v>0.98034097757511063</c:v>
                </c:pt>
                <c:pt idx="944">
                  <c:v>0.98116128016766191</c:v>
                </c:pt>
                <c:pt idx="945">
                  <c:v>0.98076412098551258</c:v>
                </c:pt>
                <c:pt idx="946">
                  <c:v>0.98409655998436496</c:v>
                </c:pt>
                <c:pt idx="947">
                  <c:v>0.98576167077922816</c:v>
                </c:pt>
                <c:pt idx="948">
                  <c:v>0.98229961547912226</c:v>
                </c:pt>
                <c:pt idx="949">
                  <c:v>0.98651584196379127</c:v>
                </c:pt>
                <c:pt idx="950">
                  <c:v>0.98706264437762503</c:v>
                </c:pt>
                <c:pt idx="951">
                  <c:v>0.98487474235374184</c:v>
                </c:pt>
                <c:pt idx="952">
                  <c:v>0.98195553744651365</c:v>
                </c:pt>
                <c:pt idx="953">
                  <c:v>0.9806554667994406</c:v>
                </c:pt>
                <c:pt idx="954">
                  <c:v>0.98581295937655633</c:v>
                </c:pt>
                <c:pt idx="955">
                  <c:v>0.98182297787045747</c:v>
                </c:pt>
                <c:pt idx="956">
                  <c:v>0.98654190608495251</c:v>
                </c:pt>
                <c:pt idx="957">
                  <c:v>0.98510557530739251</c:v>
                </c:pt>
                <c:pt idx="958">
                  <c:v>0.98547444231794346</c:v>
                </c:pt>
                <c:pt idx="959">
                  <c:v>0.98635820619910064</c:v>
                </c:pt>
                <c:pt idx="960">
                  <c:v>0.99086711966859065</c:v>
                </c:pt>
                <c:pt idx="961">
                  <c:v>0.9852029410241554</c:v>
                </c:pt>
                <c:pt idx="962">
                  <c:v>0.98715228672990429</c:v>
                </c:pt>
                <c:pt idx="963">
                  <c:v>0.98669531890928763</c:v>
                </c:pt>
                <c:pt idx="964">
                  <c:v>0.98757929692223057</c:v>
                </c:pt>
                <c:pt idx="965">
                  <c:v>0.98736577947759552</c:v>
                </c:pt>
                <c:pt idx="966">
                  <c:v>0.98550369157824058</c:v>
                </c:pt>
                <c:pt idx="967">
                  <c:v>0.98904292482546241</c:v>
                </c:pt>
                <c:pt idx="968">
                  <c:v>0.99460371005709924</c:v>
                </c:pt>
                <c:pt idx="969">
                  <c:v>0.98895579432615199</c:v>
                </c:pt>
                <c:pt idx="970">
                  <c:v>0.99606716101774351</c:v>
                </c:pt>
                <c:pt idx="971">
                  <c:v>0.99360269265724033</c:v>
                </c:pt>
                <c:pt idx="972">
                  <c:v>0.99213655074086005</c:v>
                </c:pt>
                <c:pt idx="973">
                  <c:v>0.99146020658024259</c:v>
                </c:pt>
                <c:pt idx="974">
                  <c:v>0.99224902524612868</c:v>
                </c:pt>
                <c:pt idx="975">
                  <c:v>0.99295968566655701</c:v>
                </c:pt>
                <c:pt idx="976">
                  <c:v>0.99463926508782008</c:v>
                </c:pt>
                <c:pt idx="977">
                  <c:v>0.99246296341479256</c:v>
                </c:pt>
                <c:pt idx="978">
                  <c:v>0.99103200763432819</c:v>
                </c:pt>
                <c:pt idx="979">
                  <c:v>0.99610371139775256</c:v>
                </c:pt>
                <c:pt idx="980">
                  <c:v>0.98974800650561789</c:v>
                </c:pt>
                <c:pt idx="981">
                  <c:v>0.99213655074085938</c:v>
                </c:pt>
                <c:pt idx="982">
                  <c:v>0.99378207173764221</c:v>
                </c:pt>
                <c:pt idx="983">
                  <c:v>0.98913811405531349</c:v>
                </c:pt>
                <c:pt idx="984">
                  <c:v>0.99963453619654263</c:v>
                </c:pt>
                <c:pt idx="985">
                  <c:v>0.99160735948333445</c:v>
                </c:pt>
                <c:pt idx="986">
                  <c:v>0.99642211173635031</c:v>
                </c:pt>
                <c:pt idx="987">
                  <c:v>0.98953409313131457</c:v>
                </c:pt>
                <c:pt idx="988">
                  <c:v>0.99328435154597217</c:v>
                </c:pt>
                <c:pt idx="989">
                  <c:v>0.9937471134304785</c:v>
                </c:pt>
                <c:pt idx="990">
                  <c:v>0.99496059782580049</c:v>
                </c:pt>
                <c:pt idx="991">
                  <c:v>0.99057113753020598</c:v>
                </c:pt>
                <c:pt idx="992">
                  <c:v>0.99392616605771456</c:v>
                </c:pt>
                <c:pt idx="993">
                  <c:v>0.99367734061437363</c:v>
                </c:pt>
                <c:pt idx="994">
                  <c:v>0.99264276013179853</c:v>
                </c:pt>
                <c:pt idx="995">
                  <c:v>0.99759379309683449</c:v>
                </c:pt>
                <c:pt idx="996">
                  <c:v>0.99478226604898501</c:v>
                </c:pt>
                <c:pt idx="997">
                  <c:v>0.98760998756148566</c:v>
                </c:pt>
                <c:pt idx="998">
                  <c:v>0.99053841201146398</c:v>
                </c:pt>
                <c:pt idx="999">
                  <c:v>0.99563876330244627</c:v>
                </c:pt>
                <c:pt idx="1000">
                  <c:v>0.99414015383235266</c:v>
                </c:pt>
                <c:pt idx="1001">
                  <c:v>0.9944619768902534</c:v>
                </c:pt>
                <c:pt idx="1002">
                  <c:v>0.98882938267817289</c:v>
                </c:pt>
                <c:pt idx="1003">
                  <c:v>0.98968369954048863</c:v>
                </c:pt>
                <c:pt idx="1004">
                  <c:v>0.99467559317984156</c:v>
                </c:pt>
                <c:pt idx="1005">
                  <c:v>0.99053841201146398</c:v>
                </c:pt>
                <c:pt idx="1006">
                  <c:v>0.99342888489327241</c:v>
                </c:pt>
                <c:pt idx="1007">
                  <c:v>0.99406988213815484</c:v>
                </c:pt>
                <c:pt idx="1008">
                  <c:v>0.98940624869790195</c:v>
                </c:pt>
                <c:pt idx="1009">
                  <c:v>0.99324978639701345</c:v>
                </c:pt>
                <c:pt idx="1010">
                  <c:v>0.9885845186758595</c:v>
                </c:pt>
                <c:pt idx="1011">
                  <c:v>0.99321526860368869</c:v>
                </c:pt>
                <c:pt idx="1012">
                  <c:v>0.99321526860368869</c:v>
                </c:pt>
                <c:pt idx="1013">
                  <c:v>0.98809588046634167</c:v>
                </c:pt>
                <c:pt idx="1014">
                  <c:v>0.99236105058631807</c:v>
                </c:pt>
                <c:pt idx="1015">
                  <c:v>0.98648204817727836</c:v>
                </c:pt>
                <c:pt idx="1016">
                  <c:v>0.98879788802446877</c:v>
                </c:pt>
                <c:pt idx="1017">
                  <c:v>0.99208014420622626</c:v>
                </c:pt>
                <c:pt idx="1018">
                  <c:v>0.99144070143243657</c:v>
                </c:pt>
                <c:pt idx="1019">
                  <c:v>0.98663532951878063</c:v>
                </c:pt>
                <c:pt idx="1020">
                  <c:v>0.98660539635274414</c:v>
                </c:pt>
                <c:pt idx="1021">
                  <c:v>0.99140750647422116</c:v>
                </c:pt>
                <c:pt idx="1022">
                  <c:v>0.98599647694311865</c:v>
                </c:pt>
                <c:pt idx="1023">
                  <c:v>0.98727440329102145</c:v>
                </c:pt>
                <c:pt idx="1024">
                  <c:v>0.98827783444124218</c:v>
                </c:pt>
                <c:pt idx="1025">
                  <c:v>0.98487474235374184</c:v>
                </c:pt>
                <c:pt idx="1026">
                  <c:v>0.98301808514040656</c:v>
                </c:pt>
                <c:pt idx="1027">
                  <c:v>0.98442141310108922</c:v>
                </c:pt>
                <c:pt idx="1028">
                  <c:v>0.98939648767138788</c:v>
                </c:pt>
                <c:pt idx="1029">
                  <c:v>0.98818487696750523</c:v>
                </c:pt>
                <c:pt idx="1030">
                  <c:v>0.98046899754718508</c:v>
                </c:pt>
                <c:pt idx="1031">
                  <c:v>0.98068128710381663</c:v>
                </c:pt>
                <c:pt idx="1032">
                  <c:v>0.97938297343770597</c:v>
                </c:pt>
                <c:pt idx="1033">
                  <c:v>0.98709277194122591</c:v>
                </c:pt>
                <c:pt idx="1034">
                  <c:v>0.98476026924366356</c:v>
                </c:pt>
                <c:pt idx="1035">
                  <c:v>0.97912148541406674</c:v>
                </c:pt>
                <c:pt idx="1036">
                  <c:v>0.97681745686182064</c:v>
                </c:pt>
                <c:pt idx="1037">
                  <c:v>0.97864937333427815</c:v>
                </c:pt>
                <c:pt idx="1038">
                  <c:v>0.98155799011978151</c:v>
                </c:pt>
                <c:pt idx="1039">
                  <c:v>0.98132044463071944</c:v>
                </c:pt>
                <c:pt idx="1040">
                  <c:v>0.9775692950242354</c:v>
                </c:pt>
                <c:pt idx="1041">
                  <c:v>0.97991793114921799</c:v>
                </c:pt>
                <c:pt idx="1042">
                  <c:v>0.97153572845918001</c:v>
                </c:pt>
                <c:pt idx="1043">
                  <c:v>0.97276125258790103</c:v>
                </c:pt>
                <c:pt idx="1044">
                  <c:v>0.9746164293877787</c:v>
                </c:pt>
                <c:pt idx="1045">
                  <c:v>0.97027035943241002</c:v>
                </c:pt>
                <c:pt idx="1046">
                  <c:v>0.97834145900345315</c:v>
                </c:pt>
                <c:pt idx="1047">
                  <c:v>0.97562595439160082</c:v>
                </c:pt>
                <c:pt idx="1048">
                  <c:v>0.97415246844499293</c:v>
                </c:pt>
                <c:pt idx="1049">
                  <c:v>0.97326976039073931</c:v>
                </c:pt>
                <c:pt idx="1050">
                  <c:v>0.96902082510827614</c:v>
                </c:pt>
                <c:pt idx="1051">
                  <c:v>0.96736510559435251</c:v>
                </c:pt>
                <c:pt idx="1052">
                  <c:v>0.96423157836091311</c:v>
                </c:pt>
                <c:pt idx="1053">
                  <c:v>0.96317454834873895</c:v>
                </c:pt>
                <c:pt idx="1054">
                  <c:v>0.96670577651704614</c:v>
                </c:pt>
                <c:pt idx="1055">
                  <c:v>0.96192418031079663</c:v>
                </c:pt>
                <c:pt idx="1056">
                  <c:v>0.96729909647222156</c:v>
                </c:pt>
                <c:pt idx="1057">
                  <c:v>0.96582462776390232</c:v>
                </c:pt>
                <c:pt idx="1058">
                  <c:v>0.96502179940672161</c:v>
                </c:pt>
                <c:pt idx="1059">
                  <c:v>0.96459042407492568</c:v>
                </c:pt>
                <c:pt idx="1060">
                  <c:v>0.96540826152074288</c:v>
                </c:pt>
                <c:pt idx="1061">
                  <c:v>0.96543863580146749</c:v>
                </c:pt>
                <c:pt idx="1062">
                  <c:v>0.965423438440004</c:v>
                </c:pt>
                <c:pt idx="1063">
                  <c:v>0.96459042407492568</c:v>
                </c:pt>
                <c:pt idx="1064">
                  <c:v>0.9656317507869403</c:v>
                </c:pt>
                <c:pt idx="1065">
                  <c:v>0.96250953146659846</c:v>
                </c:pt>
                <c:pt idx="1066">
                  <c:v>0.96460505712721822</c:v>
                </c:pt>
                <c:pt idx="1067">
                  <c:v>0.96580918966340923</c:v>
                </c:pt>
                <c:pt idx="1068">
                  <c:v>0.97099923445996872</c:v>
                </c:pt>
                <c:pt idx="1069">
                  <c:v>0.97202246667179704</c:v>
                </c:pt>
                <c:pt idx="1070">
                  <c:v>0.9691235764277486</c:v>
                </c:pt>
                <c:pt idx="1071">
                  <c:v>0.9730449010046216</c:v>
                </c:pt>
                <c:pt idx="1072">
                  <c:v>0.96915894331099195</c:v>
                </c:pt>
                <c:pt idx="1073">
                  <c:v>0.9693141000110963</c:v>
                </c:pt>
                <c:pt idx="1074">
                  <c:v>0.96929633513695457</c:v>
                </c:pt>
                <c:pt idx="1075">
                  <c:v>0.97198329730191835</c:v>
                </c:pt>
                <c:pt idx="1076">
                  <c:v>0.97592124150494963</c:v>
                </c:pt>
                <c:pt idx="1077">
                  <c:v>0.97056362158522158</c:v>
                </c:pt>
                <c:pt idx="1078">
                  <c:v>0.97487897395899481</c:v>
                </c:pt>
                <c:pt idx="1079">
                  <c:v>0.97239975749053176</c:v>
                </c:pt>
                <c:pt idx="1080">
                  <c:v>0.97012869210623065</c:v>
                </c:pt>
                <c:pt idx="1081">
                  <c:v>0.97441984229183465</c:v>
                </c:pt>
                <c:pt idx="1082">
                  <c:v>0.97007385464874096</c:v>
                </c:pt>
                <c:pt idx="1083">
                  <c:v>0.9721915156503953</c:v>
                </c:pt>
                <c:pt idx="1084">
                  <c:v>0.97258805495922052</c:v>
                </c:pt>
                <c:pt idx="1085">
                  <c:v>0.97132056293530555</c:v>
                </c:pt>
                <c:pt idx="1086">
                  <c:v>0.97504414520598492</c:v>
                </c:pt>
                <c:pt idx="1087">
                  <c:v>0.96926087686478335</c:v>
                </c:pt>
                <c:pt idx="1088">
                  <c:v>0.97624857680761923</c:v>
                </c:pt>
                <c:pt idx="1089">
                  <c:v>0.97504414520598492</c:v>
                </c:pt>
                <c:pt idx="1090">
                  <c:v>0.97294378772705958</c:v>
                </c:pt>
                <c:pt idx="1091">
                  <c:v>0.97177510243981113</c:v>
                </c:pt>
                <c:pt idx="1092">
                  <c:v>0.97194423300310884</c:v>
                </c:pt>
                <c:pt idx="1093">
                  <c:v>0.97335935714187372</c:v>
                </c:pt>
                <c:pt idx="1094">
                  <c:v>0.97604059308459212</c:v>
                </c:pt>
                <c:pt idx="1095">
                  <c:v>0.97523057824641435</c:v>
                </c:pt>
                <c:pt idx="1096">
                  <c:v>0.97335935714187372</c:v>
                </c:pt>
                <c:pt idx="1097">
                  <c:v>0.96988426607918421</c:v>
                </c:pt>
                <c:pt idx="1098">
                  <c:v>0.97809786054261993</c:v>
                </c:pt>
                <c:pt idx="1099">
                  <c:v>0.97728884710968245</c:v>
                </c:pt>
                <c:pt idx="1100">
                  <c:v>0.97269606242205964</c:v>
                </c:pt>
                <c:pt idx="1101">
                  <c:v>0.96967644627959693</c:v>
                </c:pt>
                <c:pt idx="1102">
                  <c:v>0.97090489993431695</c:v>
                </c:pt>
                <c:pt idx="1103">
                  <c:v>0.97439869021065861</c:v>
                </c:pt>
                <c:pt idx="1104">
                  <c:v>0.97147087050977465</c:v>
                </c:pt>
                <c:pt idx="1105">
                  <c:v>0.96860317531178663</c:v>
                </c:pt>
                <c:pt idx="1106">
                  <c:v>0.9719052733531357</c:v>
                </c:pt>
                <c:pt idx="1107">
                  <c:v>0.96720074681945134</c:v>
                </c:pt>
                <c:pt idx="1108">
                  <c:v>0.97020824686210261</c:v>
                </c:pt>
                <c:pt idx="1109">
                  <c:v>0.97211292948746442</c:v>
                </c:pt>
                <c:pt idx="1110">
                  <c:v>0.96759953422508782</c:v>
                </c:pt>
                <c:pt idx="1111">
                  <c:v>0.97063831320946936</c:v>
                </c:pt>
                <c:pt idx="1112">
                  <c:v>0.97477777237710084</c:v>
                </c:pt>
                <c:pt idx="1113">
                  <c:v>0.97427499205187795</c:v>
                </c:pt>
                <c:pt idx="1114">
                  <c:v>0.97396204382428642</c:v>
                </c:pt>
                <c:pt idx="1115">
                  <c:v>0.97207379409630579</c:v>
                </c:pt>
                <c:pt idx="1116">
                  <c:v>0.96447406477022157</c:v>
                </c:pt>
                <c:pt idx="1117">
                  <c:v>0.9700010801804676</c:v>
                </c:pt>
                <c:pt idx="1118">
                  <c:v>0.96423837405774349</c:v>
                </c:pt>
                <c:pt idx="1119">
                  <c:v>0.96774040350156421</c:v>
                </c:pt>
                <c:pt idx="1120">
                  <c:v>0.96605383494139263</c:v>
                </c:pt>
                <c:pt idx="1121">
                  <c:v>0.96484413282510173</c:v>
                </c:pt>
                <c:pt idx="1122">
                  <c:v>0.96688032171131244</c:v>
                </c:pt>
                <c:pt idx="1123">
                  <c:v>0.96651439777857762</c:v>
                </c:pt>
                <c:pt idx="1124">
                  <c:v>0.96320474489476848</c:v>
                </c:pt>
                <c:pt idx="1125">
                  <c:v>0.96281812517449061</c:v>
                </c:pt>
                <c:pt idx="1126">
                  <c:v>0.96732637219697803</c:v>
                </c:pt>
                <c:pt idx="1127">
                  <c:v>0.96463743014857983</c:v>
                </c:pt>
                <c:pt idx="1128">
                  <c:v>0.97265619357117594</c:v>
                </c:pt>
                <c:pt idx="1129">
                  <c:v>0.96911998979851854</c:v>
                </c:pt>
                <c:pt idx="1130">
                  <c:v>0.96711939136714653</c:v>
                </c:pt>
                <c:pt idx="1131">
                  <c:v>0.96850015941890233</c:v>
                </c:pt>
                <c:pt idx="1132">
                  <c:v>0.96794745398672988</c:v>
                </c:pt>
                <c:pt idx="1133">
                  <c:v>0.9679306912386626</c:v>
                </c:pt>
                <c:pt idx="1134">
                  <c:v>0.97081119574243158</c:v>
                </c:pt>
                <c:pt idx="1135">
                  <c:v>0.96564073029595965</c:v>
                </c:pt>
                <c:pt idx="1136">
                  <c:v>0.97058557236670584</c:v>
                </c:pt>
                <c:pt idx="1137">
                  <c:v>0.96829359553887406</c:v>
                </c:pt>
                <c:pt idx="1138">
                  <c:v>0.96420983345874289</c:v>
                </c:pt>
                <c:pt idx="1139">
                  <c:v>0.96586262206086315</c:v>
                </c:pt>
                <c:pt idx="1140">
                  <c:v>0.96932664618882658</c:v>
                </c:pt>
                <c:pt idx="1141">
                  <c:v>0.96974002839617546</c:v>
                </c:pt>
                <c:pt idx="1142">
                  <c:v>0.96764099465650288</c:v>
                </c:pt>
                <c:pt idx="1143">
                  <c:v>0.96770717872954981</c:v>
                </c:pt>
                <c:pt idx="1144">
                  <c:v>0.96419559171348268</c:v>
                </c:pt>
                <c:pt idx="1145">
                  <c:v>0.9658472710613617</c:v>
                </c:pt>
                <c:pt idx="1146">
                  <c:v>0.96624481416360974</c:v>
                </c:pt>
                <c:pt idx="1147">
                  <c:v>0.96667366532100862</c:v>
                </c:pt>
                <c:pt idx="1148">
                  <c:v>0.96911998979851854</c:v>
                </c:pt>
                <c:pt idx="1149">
                  <c:v>0.96299808850446456</c:v>
                </c:pt>
                <c:pt idx="1150">
                  <c:v>0.9594662937110745</c:v>
                </c:pt>
                <c:pt idx="1151">
                  <c:v>0.96624481416360974</c:v>
                </c:pt>
                <c:pt idx="1152">
                  <c:v>0.95888050528068769</c:v>
                </c:pt>
                <c:pt idx="1153">
                  <c:v>0.96459387349174064</c:v>
                </c:pt>
                <c:pt idx="1154">
                  <c:v>0.95865309991391001</c:v>
                </c:pt>
                <c:pt idx="1155">
                  <c:v>0.96394703864296682</c:v>
                </c:pt>
                <c:pt idx="1156">
                  <c:v>0.96497697647901692</c:v>
                </c:pt>
                <c:pt idx="1157">
                  <c:v>0.9559680178082407</c:v>
                </c:pt>
                <c:pt idx="1158">
                  <c:v>0.96069067289235099</c:v>
                </c:pt>
                <c:pt idx="1159">
                  <c:v>0.96408835518529301</c:v>
                </c:pt>
                <c:pt idx="1160">
                  <c:v>0.96497711411766252</c:v>
                </c:pt>
                <c:pt idx="1161">
                  <c:v>0.97009210928058165</c:v>
                </c:pt>
                <c:pt idx="1162">
                  <c:v>0.97261643112098861</c:v>
                </c:pt>
                <c:pt idx="1163">
                  <c:v>0.96418136895363049</c:v>
                </c:pt>
                <c:pt idx="1164">
                  <c:v>0.96538911258614102</c:v>
                </c:pt>
                <c:pt idx="1165">
                  <c:v>0.96178391685019193</c:v>
                </c:pt>
                <c:pt idx="1166">
                  <c:v>0.9639092599906377</c:v>
                </c:pt>
                <c:pt idx="1167">
                  <c:v>0.96471041379302191</c:v>
                </c:pt>
                <c:pt idx="1168">
                  <c:v>0.96339769996779889</c:v>
                </c:pt>
                <c:pt idx="1169">
                  <c:v>0.96745117463514663</c:v>
                </c:pt>
                <c:pt idx="1170">
                  <c:v>0.9612841430585809</c:v>
                </c:pt>
                <c:pt idx="1171">
                  <c:v>0.96456493237682572</c:v>
                </c:pt>
                <c:pt idx="1172">
                  <c:v>0.95514585674873076</c:v>
                </c:pt>
                <c:pt idx="1173">
                  <c:v>0.96271187137754166</c:v>
                </c:pt>
                <c:pt idx="1174">
                  <c:v>0.95881656040751229</c:v>
                </c:pt>
                <c:pt idx="1175">
                  <c:v>0.96228740542240643</c:v>
                </c:pt>
                <c:pt idx="1176">
                  <c:v>0.96285115298256863</c:v>
                </c:pt>
                <c:pt idx="1177">
                  <c:v>0.95717333612974775</c:v>
                </c:pt>
                <c:pt idx="1178">
                  <c:v>0.95636124812111833</c:v>
                </c:pt>
                <c:pt idx="1179">
                  <c:v>0.96003850785240008</c:v>
                </c:pt>
                <c:pt idx="1180">
                  <c:v>0.96145279191332056</c:v>
                </c:pt>
                <c:pt idx="1181">
                  <c:v>0.95869534726256966</c:v>
                </c:pt>
                <c:pt idx="1182">
                  <c:v>0.96323197081480871</c:v>
                </c:pt>
                <c:pt idx="1183">
                  <c:v>0.96459387349174064</c:v>
                </c:pt>
                <c:pt idx="1184">
                  <c:v>0.96312350196534857</c:v>
                </c:pt>
                <c:pt idx="1185">
                  <c:v>0.96022092209133969</c:v>
                </c:pt>
                <c:pt idx="1186">
                  <c:v>0.96632606615838401</c:v>
                </c:pt>
                <c:pt idx="1187">
                  <c:v>0.958569277786259</c:v>
                </c:pt>
                <c:pt idx="1188">
                  <c:v>0.95900059044484465</c:v>
                </c:pt>
                <c:pt idx="1189">
                  <c:v>0.96267231726200764</c:v>
                </c:pt>
                <c:pt idx="1190">
                  <c:v>0.95948846535458265</c:v>
                </c:pt>
                <c:pt idx="1191">
                  <c:v>0.96447406477022157</c:v>
                </c:pt>
                <c:pt idx="1192">
                  <c:v>0.96116366989456059</c:v>
                </c:pt>
                <c:pt idx="1193">
                  <c:v>0.96440197082121359</c:v>
                </c:pt>
                <c:pt idx="1194">
                  <c:v>0.96779739131848352</c:v>
                </c:pt>
                <c:pt idx="1195">
                  <c:v>0.96269866913803392</c:v>
                </c:pt>
                <c:pt idx="1196">
                  <c:v>0.96267231726200764</c:v>
                </c:pt>
                <c:pt idx="1197">
                  <c:v>0.96327499969665398</c:v>
                </c:pt>
                <c:pt idx="1198">
                  <c:v>0.96226160263012173</c:v>
                </c:pt>
                <c:pt idx="1199">
                  <c:v>0.9606432663108323</c:v>
                </c:pt>
                <c:pt idx="1200">
                  <c:v>0.96334298493193526</c:v>
                </c:pt>
                <c:pt idx="1201">
                  <c:v>0.95811653035648292</c:v>
                </c:pt>
                <c:pt idx="1202">
                  <c:v>0.95892342063785463</c:v>
                </c:pt>
                <c:pt idx="1203">
                  <c:v>0.96606932473738638</c:v>
                </c:pt>
                <c:pt idx="1204">
                  <c:v>0.96110267100747271</c:v>
                </c:pt>
                <c:pt idx="1205">
                  <c:v>0.96127188681449394</c:v>
                </c:pt>
                <c:pt idx="1206">
                  <c:v>0.96415298023850404</c:v>
                </c:pt>
                <c:pt idx="1207">
                  <c:v>0.96551975936692858</c:v>
                </c:pt>
                <c:pt idx="1208">
                  <c:v>0.96230033256912895</c:v>
                </c:pt>
                <c:pt idx="1209">
                  <c:v>0.95717333612974775</c:v>
                </c:pt>
                <c:pt idx="1210">
                  <c:v>0.95655750398876638</c:v>
                </c:pt>
                <c:pt idx="1211">
                  <c:v>0.96066693805430281</c:v>
                </c:pt>
                <c:pt idx="1212">
                  <c:v>0.95817980041549577</c:v>
                </c:pt>
                <c:pt idx="1213">
                  <c:v>0.95657574186442229</c:v>
                </c:pt>
                <c:pt idx="1214">
                  <c:v>0.96233921742359385</c:v>
                </c:pt>
                <c:pt idx="1215">
                  <c:v>0.95831324292563658</c:v>
                </c:pt>
                <c:pt idx="1216">
                  <c:v>0.96429568476125749</c:v>
                </c:pt>
                <c:pt idx="1217">
                  <c:v>0.9642240942274467</c:v>
                </c:pt>
                <c:pt idx="1218">
                  <c:v>0.96497697647901692</c:v>
                </c:pt>
                <c:pt idx="1219">
                  <c:v>0.95902206634193254</c:v>
                </c:pt>
                <c:pt idx="1220">
                  <c:v>0.96004993936960625</c:v>
                </c:pt>
                <c:pt idx="1221">
                  <c:v>0.95782919562700664</c:v>
                </c:pt>
                <c:pt idx="1222">
                  <c:v>0.95790947987131569</c:v>
                </c:pt>
                <c:pt idx="1223">
                  <c:v>0.95992380091729179</c:v>
                </c:pt>
                <c:pt idx="1224">
                  <c:v>0.9613087045566161</c:v>
                </c:pt>
                <c:pt idx="1225">
                  <c:v>0.95741738135753818</c:v>
                </c:pt>
                <c:pt idx="1226">
                  <c:v>0.96228740542240643</c:v>
                </c:pt>
                <c:pt idx="1227">
                  <c:v>0.96412466701105792</c:v>
                </c:pt>
                <c:pt idx="1228">
                  <c:v>0.95655750398876638</c:v>
                </c:pt>
                <c:pt idx="1229">
                  <c:v>0.96246694852209058</c:v>
                </c:pt>
                <c:pt idx="1230">
                  <c:v>0.96029038192571858</c:v>
                </c:pt>
                <c:pt idx="1231">
                  <c:v>0.95994664684341569</c:v>
                </c:pt>
                <c:pt idx="1232">
                  <c:v>0.9615896715197666</c:v>
                </c:pt>
                <c:pt idx="1233">
                  <c:v>0.95967228127315363</c:v>
                </c:pt>
                <c:pt idx="1234">
                  <c:v>0.96089666045442956</c:v>
                </c:pt>
                <c:pt idx="1235">
                  <c:v>0.96125964686359333</c:v>
                </c:pt>
                <c:pt idx="1236">
                  <c:v>0.96167068161600588</c:v>
                </c:pt>
                <c:pt idx="1237">
                  <c:v>0.96185097936967578</c:v>
                </c:pt>
                <c:pt idx="1238">
                  <c:v>0.96729370391866121</c:v>
                </c:pt>
                <c:pt idx="1239">
                  <c:v>0.95789939728532036</c:v>
                </c:pt>
                <c:pt idx="1240">
                  <c:v>0.96095696721803769</c:v>
                </c:pt>
                <c:pt idx="1241">
                  <c:v>0.96050823033227162</c:v>
                </c:pt>
                <c:pt idx="1242">
                  <c:v>0.96390500979319382</c:v>
                </c:pt>
                <c:pt idx="1243">
                  <c:v>0.96246694852209058</c:v>
                </c:pt>
                <c:pt idx="1244">
                  <c:v>0.96342516723624916</c:v>
                </c:pt>
                <c:pt idx="1245">
                  <c:v>0.95955533688105032</c:v>
                </c:pt>
                <c:pt idx="1246">
                  <c:v>0.96297121253220874</c:v>
                </c:pt>
                <c:pt idx="1247">
                  <c:v>0.96396108558450566</c:v>
                </c:pt>
                <c:pt idx="1248">
                  <c:v>0.95639727128406393</c:v>
                </c:pt>
                <c:pt idx="1249">
                  <c:v>0.96413881420765168</c:v>
                </c:pt>
                <c:pt idx="1250">
                  <c:v>0.96125964686359333</c:v>
                </c:pt>
                <c:pt idx="1251">
                  <c:v>0.9656255383490141</c:v>
                </c:pt>
                <c:pt idx="1252">
                  <c:v>0.96775704922683103</c:v>
                </c:pt>
                <c:pt idx="1253">
                  <c:v>0.95910854438721449</c:v>
                </c:pt>
                <c:pt idx="1254">
                  <c:v>0.96213306881689797</c:v>
                </c:pt>
                <c:pt idx="1255">
                  <c:v>0.96107838512423827</c:v>
                </c:pt>
                <c:pt idx="1256">
                  <c:v>0.96350773706890203</c:v>
                </c:pt>
                <c:pt idx="1257">
                  <c:v>0.96527258238204428</c:v>
                </c:pt>
                <c:pt idx="1258">
                  <c:v>0.96635450783852661</c:v>
                </c:pt>
                <c:pt idx="1259">
                  <c:v>0.95705297081139806</c:v>
                </c:pt>
                <c:pt idx="1260">
                  <c:v>0.95762327700704764</c:v>
                </c:pt>
                <c:pt idx="1261">
                  <c:v>0.96290433536456421</c:v>
                </c:pt>
                <c:pt idx="1262">
                  <c:v>0.96265916755567504</c:v>
                </c:pt>
                <c:pt idx="1263">
                  <c:v>0.96049646148246648</c:v>
                </c:pt>
                <c:pt idx="1264">
                  <c:v>0.96221047478188471</c:v>
                </c:pt>
                <c:pt idx="1265">
                  <c:v>0.96597065577219765</c:v>
                </c:pt>
                <c:pt idx="1266">
                  <c:v>0.96303853740146661</c:v>
                </c:pt>
                <c:pt idx="1267">
                  <c:v>0.96170827584390273</c:v>
                </c:pt>
                <c:pt idx="1268">
                  <c:v>0.96719622037987496</c:v>
                </c:pt>
                <c:pt idx="1269">
                  <c:v>0.96187623332266914</c:v>
                </c:pt>
                <c:pt idx="1270">
                  <c:v>0.96061965741067756</c:v>
                </c:pt>
                <c:pt idx="1271">
                  <c:v>0.95694929933786066</c:v>
                </c:pt>
                <c:pt idx="1272">
                  <c:v>0.96378290271274758</c:v>
                </c:pt>
                <c:pt idx="1273">
                  <c:v>0.95808590583644748</c:v>
                </c:pt>
                <c:pt idx="1274">
                  <c:v>0.96013038791712557</c:v>
                </c:pt>
                <c:pt idx="1275">
                  <c:v>0.96107838512423827</c:v>
                </c:pt>
                <c:pt idx="1276">
                  <c:v>0.95860060662375157</c:v>
                </c:pt>
                <c:pt idx="1277">
                  <c:v>0.95990101599288824</c:v>
                </c:pt>
                <c:pt idx="1278">
                  <c:v>0.95563345615048656</c:v>
                </c:pt>
                <c:pt idx="1279">
                  <c:v>0.96178391685019193</c:v>
                </c:pt>
                <c:pt idx="1280">
                  <c:v>0.96046124890848461</c:v>
                </c:pt>
                <c:pt idx="1281">
                  <c:v>0.96063145402099004</c:v>
                </c:pt>
                <c:pt idx="1282">
                  <c:v>0.95759380345779865</c:v>
                </c:pt>
                <c:pt idx="1283">
                  <c:v>0.95581421133665301</c:v>
                </c:pt>
                <c:pt idx="1284">
                  <c:v>0.95873782120602569</c:v>
                </c:pt>
                <c:pt idx="1285">
                  <c:v>0.95829256222675352</c:v>
                </c:pt>
                <c:pt idx="1286">
                  <c:v>0.96619811549020462</c:v>
                </c:pt>
                <c:pt idx="1287">
                  <c:v>0.9600613861088656</c:v>
                </c:pt>
                <c:pt idx="1288">
                  <c:v>0.96090868963562381</c:v>
                </c:pt>
                <c:pt idx="1289">
                  <c:v>0.95996955401656092</c:v>
                </c:pt>
                <c:pt idx="1290">
                  <c:v>0.96367376588703357</c:v>
                </c:pt>
                <c:pt idx="1291">
                  <c:v>0.9619651534794158</c:v>
                </c:pt>
                <c:pt idx="1292">
                  <c:v>0.9628910132625037</c:v>
                </c:pt>
                <c:pt idx="1293">
                  <c:v>0.96372722951465661</c:v>
                </c:pt>
                <c:pt idx="1294">
                  <c:v>0.95968349772333605</c:v>
                </c:pt>
                <c:pt idx="1295">
                  <c:v>0.95994664684341569</c:v>
                </c:pt>
                <c:pt idx="1296">
                  <c:v>0.9649178132592876</c:v>
                </c:pt>
                <c:pt idx="1297">
                  <c:v>0.96748398946902259</c:v>
                </c:pt>
                <c:pt idx="1298">
                  <c:v>0.96286442210668821</c:v>
                </c:pt>
                <c:pt idx="1299">
                  <c:v>0.95760361489209544</c:v>
                </c:pt>
                <c:pt idx="1300">
                  <c:v>0.96299808850446456</c:v>
                </c:pt>
                <c:pt idx="1301">
                  <c:v>0.95296074970696731</c:v>
                </c:pt>
                <c:pt idx="1302">
                  <c:v>0.96266423360408282</c:v>
                </c:pt>
                <c:pt idx="1303">
                  <c:v>0.96386697168291757</c:v>
                </c:pt>
                <c:pt idx="1304">
                  <c:v>0.9649178132592876</c:v>
                </c:pt>
                <c:pt idx="1305">
                  <c:v>0.96018831365638402</c:v>
                </c:pt>
                <c:pt idx="1306">
                  <c:v>0.97047081996299123</c:v>
                </c:pt>
                <c:pt idx="1307">
                  <c:v>0.96512523603279343</c:v>
                </c:pt>
                <c:pt idx="1308">
                  <c:v>0.96382485292952791</c:v>
                </c:pt>
                <c:pt idx="1309">
                  <c:v>0.95962756461390264</c:v>
                </c:pt>
                <c:pt idx="1310">
                  <c:v>0.96063145402099004</c:v>
                </c:pt>
                <c:pt idx="1311">
                  <c:v>0.95702454579993557</c:v>
                </c:pt>
                <c:pt idx="1312">
                  <c:v>0.95684645315545491</c:v>
                </c:pt>
                <c:pt idx="1313">
                  <c:v>0.95772237935761029</c:v>
                </c:pt>
                <c:pt idx="1314">
                  <c:v>0.96183468233254765</c:v>
                </c:pt>
                <c:pt idx="1315">
                  <c:v>0.96246996445308164</c:v>
                </c:pt>
                <c:pt idx="1316">
                  <c:v>0.96759953422508782</c:v>
                </c:pt>
                <c:pt idx="1317">
                  <c:v>0.9649178132592876</c:v>
                </c:pt>
                <c:pt idx="1318">
                  <c:v>0.9592603291348315</c:v>
                </c:pt>
                <c:pt idx="1319">
                  <c:v>0.95857970686875371</c:v>
                </c:pt>
                <c:pt idx="1320">
                  <c:v>0.95617361530754463</c:v>
                </c:pt>
                <c:pt idx="1321">
                  <c:v>0.95724988532858457</c:v>
                </c:pt>
                <c:pt idx="1322">
                  <c:v>0.95708151011510356</c:v>
                </c:pt>
                <c:pt idx="1323">
                  <c:v>0.95688397501980271</c:v>
                </c:pt>
                <c:pt idx="1324">
                  <c:v>0.95791957598288935</c:v>
                </c:pt>
                <c:pt idx="1325">
                  <c:v>0.95914121268185493</c:v>
                </c:pt>
                <c:pt idx="1326">
                  <c:v>0.96295780142583465</c:v>
                </c:pt>
                <c:pt idx="1327">
                  <c:v>0.96389103737765613</c:v>
                </c:pt>
                <c:pt idx="1328">
                  <c:v>0.96223586827835794</c:v>
                </c:pt>
                <c:pt idx="1329">
                  <c:v>0.95619137563455936</c:v>
                </c:pt>
                <c:pt idx="1330">
                  <c:v>0.95520339610399563</c:v>
                </c:pt>
                <c:pt idx="1331">
                  <c:v>0.95235330022961351</c:v>
                </c:pt>
                <c:pt idx="1332">
                  <c:v>0.9581267659194681</c:v>
                </c:pt>
                <c:pt idx="1333">
                  <c:v>0.95894496463793466</c:v>
                </c:pt>
                <c:pt idx="1334">
                  <c:v>0.95960021745812807</c:v>
                </c:pt>
                <c:pt idx="1335">
                  <c:v>0.95752494003229227</c:v>
                </c:pt>
                <c:pt idx="1336">
                  <c:v>0.95836518793858261</c:v>
                </c:pt>
                <c:pt idx="1337">
                  <c:v>0.96224941136431152</c:v>
                </c:pt>
                <c:pt idx="1338">
                  <c:v>0.96224941136431152</c:v>
                </c:pt>
                <c:pt idx="1339">
                  <c:v>0.96246996445308164</c:v>
                </c:pt>
                <c:pt idx="1340">
                  <c:v>0.96965847227991531</c:v>
                </c:pt>
                <c:pt idx="1341">
                  <c:v>0.96761612918827777</c:v>
                </c:pt>
                <c:pt idx="1342">
                  <c:v>0.97213253652635667</c:v>
                </c:pt>
                <c:pt idx="1343">
                  <c:v>0.96473974439074062</c:v>
                </c:pt>
                <c:pt idx="1344">
                  <c:v>0.96656195392450961</c:v>
                </c:pt>
                <c:pt idx="1345">
                  <c:v>0.96720074681945134</c:v>
                </c:pt>
                <c:pt idx="1346">
                  <c:v>0.9620678001091918</c:v>
                </c:pt>
                <c:pt idx="1347">
                  <c:v>0.95894496463793466</c:v>
                </c:pt>
                <c:pt idx="1348">
                  <c:v>0.96303853740146661</c:v>
                </c:pt>
                <c:pt idx="1349">
                  <c:v>0.96654608064575398</c:v>
                </c:pt>
                <c:pt idx="1350">
                  <c:v>0.96694463174464462</c:v>
                </c:pt>
                <c:pt idx="1351">
                  <c:v>0.96862042515279045</c:v>
                </c:pt>
                <c:pt idx="1352">
                  <c:v>0.96017669744847389</c:v>
                </c:pt>
                <c:pt idx="1353">
                  <c:v>0.96079826726343576</c:v>
                </c:pt>
                <c:pt idx="1354">
                  <c:v>0.95895575831970414</c:v>
                </c:pt>
                <c:pt idx="1355">
                  <c:v>0.95874847531111018</c:v>
                </c:pt>
                <c:pt idx="1356">
                  <c:v>0.96307914909376369</c:v>
                </c:pt>
                <c:pt idx="1357">
                  <c:v>0.9581267659194681</c:v>
                </c:pt>
                <c:pt idx="1358">
                  <c:v>0.96839577584552061</c:v>
                </c:pt>
                <c:pt idx="1359">
                  <c:v>0.9649178132592876</c:v>
                </c:pt>
                <c:pt idx="1360">
                  <c:v>0.96451755320188393</c:v>
                </c:pt>
                <c:pt idx="1361">
                  <c:v>0.96263769987718162</c:v>
                </c:pt>
                <c:pt idx="1362">
                  <c:v>0.96416716514124801</c:v>
                </c:pt>
                <c:pt idx="1363">
                  <c:v>0.95676275853978165</c:v>
                </c:pt>
                <c:pt idx="1364">
                  <c:v>0.95986695245110365</c:v>
                </c:pt>
                <c:pt idx="1365">
                  <c:v>0.95828224261713468</c:v>
                </c:pt>
                <c:pt idx="1366">
                  <c:v>0.96139518784904876</c:v>
                </c:pt>
                <c:pt idx="1367">
                  <c:v>0.9605554631954657</c:v>
                </c:pt>
                <c:pt idx="1368">
                  <c:v>0.96009581796365195</c:v>
                </c:pt>
                <c:pt idx="1369">
                  <c:v>0.96297121253220874</c:v>
                </c:pt>
                <c:pt idx="1370">
                  <c:v>0.9596610797669245</c:v>
                </c:pt>
                <c:pt idx="1371">
                  <c:v>0.95515404379853164</c:v>
                </c:pt>
                <c:pt idx="1372">
                  <c:v>0.95595929269150792</c:v>
                </c:pt>
                <c:pt idx="1373">
                  <c:v>0.95392803807555038</c:v>
                </c:pt>
                <c:pt idx="1374">
                  <c:v>0.94981534386444211</c:v>
                </c:pt>
                <c:pt idx="1375">
                  <c:v>0.94981534386444211</c:v>
                </c:pt>
                <c:pt idx="1376">
                  <c:v>0.94962382135314372</c:v>
                </c:pt>
                <c:pt idx="1377">
                  <c:v>0.94982461422018127</c:v>
                </c:pt>
                <c:pt idx="1378">
                  <c:v>0.95635227226029762</c:v>
                </c:pt>
                <c:pt idx="1379">
                  <c:v>0.95592450804614582</c:v>
                </c:pt>
                <c:pt idx="1380">
                  <c:v>0.9560767730526345</c:v>
                </c:pt>
                <c:pt idx="1381">
                  <c:v>0.95221514388603257</c:v>
                </c:pt>
                <c:pt idx="1382">
                  <c:v>0.95345327155035553</c:v>
                </c:pt>
                <c:pt idx="1383">
                  <c:v>0.9524635773852882</c:v>
                </c:pt>
                <c:pt idx="1384">
                  <c:v>0.95288013130104443</c:v>
                </c:pt>
                <c:pt idx="1385">
                  <c:v>0.95653931454095142</c:v>
                </c:pt>
                <c:pt idx="1386">
                  <c:v>0.95304460298938698</c:v>
                </c:pt>
                <c:pt idx="1387">
                  <c:v>0.95991375719790928</c:v>
                </c:pt>
                <c:pt idx="1388">
                  <c:v>0.95365048986999867</c:v>
                </c:pt>
                <c:pt idx="1389">
                  <c:v>0.94959239554206065</c:v>
                </c:pt>
                <c:pt idx="1390">
                  <c:v>0.95713536607365479</c:v>
                </c:pt>
                <c:pt idx="1391">
                  <c:v>0.95344625733334865</c:v>
                </c:pt>
                <c:pt idx="1392">
                  <c:v>0.95300427875988092</c:v>
                </c:pt>
                <c:pt idx="1393">
                  <c:v>0.95566860154542499</c:v>
                </c:pt>
                <c:pt idx="1394">
                  <c:v>0.95123444201372465</c:v>
                </c:pt>
                <c:pt idx="1395">
                  <c:v>0.95693061244894395</c:v>
                </c:pt>
                <c:pt idx="1396">
                  <c:v>0.94796074369743599</c:v>
                </c:pt>
                <c:pt idx="1397">
                  <c:v>0.95222133645125762</c:v>
                </c:pt>
                <c:pt idx="1398">
                  <c:v>0.95019130763087656</c:v>
                </c:pt>
                <c:pt idx="1399">
                  <c:v>0.94960582793295034</c:v>
                </c:pt>
                <c:pt idx="1400">
                  <c:v>0.94836963859234902</c:v>
                </c:pt>
                <c:pt idx="1401">
                  <c:v>0.95693061244894395</c:v>
                </c:pt>
                <c:pt idx="1402">
                  <c:v>0.95324204739254303</c:v>
                </c:pt>
                <c:pt idx="1403">
                  <c:v>0.95405161122374182</c:v>
                </c:pt>
                <c:pt idx="1404">
                  <c:v>0.95342527028988155</c:v>
                </c:pt>
                <c:pt idx="1405">
                  <c:v>0.94976479466206509</c:v>
                </c:pt>
                <c:pt idx="1406">
                  <c:v>0.95183697670366829</c:v>
                </c:pt>
                <c:pt idx="1407">
                  <c:v>0.95061502925878283</c:v>
                </c:pt>
                <c:pt idx="1408">
                  <c:v>0.95693994969430862</c:v>
                </c:pt>
                <c:pt idx="1409">
                  <c:v>0.94795060360608618</c:v>
                </c:pt>
                <c:pt idx="1410">
                  <c:v>0.95364334943307294</c:v>
                </c:pt>
                <c:pt idx="1411">
                  <c:v>0.95566860154542466</c:v>
                </c:pt>
                <c:pt idx="1412">
                  <c:v>0.94998246954122756</c:v>
                </c:pt>
                <c:pt idx="1413">
                  <c:v>0.95750608457232678</c:v>
                </c:pt>
                <c:pt idx="1414">
                  <c:v>0.95449075545375961</c:v>
                </c:pt>
                <c:pt idx="1415">
                  <c:v>0.95307845215020881</c:v>
                </c:pt>
                <c:pt idx="1416">
                  <c:v>0.95127357296790349</c:v>
                </c:pt>
                <c:pt idx="1417">
                  <c:v>0.95902206634193254</c:v>
                </c:pt>
                <c:pt idx="1418">
                  <c:v>0.95470336903495556</c:v>
                </c:pt>
                <c:pt idx="1419">
                  <c:v>0.95879535871637656</c:v>
                </c:pt>
                <c:pt idx="1420">
                  <c:v>0.9553181755297615</c:v>
                </c:pt>
                <c:pt idx="1421">
                  <c:v>0.95675352091527854</c:v>
                </c:pt>
                <c:pt idx="1422">
                  <c:v>0.95898987388112966</c:v>
                </c:pt>
                <c:pt idx="1423">
                  <c:v>0.95674429555599982</c:v>
                </c:pt>
                <c:pt idx="1424">
                  <c:v>0.95553157347039164</c:v>
                </c:pt>
                <c:pt idx="1425">
                  <c:v>0.95919499157296351</c:v>
                </c:pt>
                <c:pt idx="1426">
                  <c:v>0.95759380345779865</c:v>
                </c:pt>
                <c:pt idx="1427">
                  <c:v>0.95557382645751865</c:v>
                </c:pt>
                <c:pt idx="1428">
                  <c:v>0.94777591375868986</c:v>
                </c:pt>
                <c:pt idx="1429">
                  <c:v>0.94940967217633565</c:v>
                </c:pt>
                <c:pt idx="1430">
                  <c:v>0.95084613462435863</c:v>
                </c:pt>
                <c:pt idx="1431">
                  <c:v>0.95188489040687696</c:v>
                </c:pt>
                <c:pt idx="1432">
                  <c:v>0.9570150960758057</c:v>
                </c:pt>
                <c:pt idx="1433">
                  <c:v>0.95475074883046052</c:v>
                </c:pt>
                <c:pt idx="1434">
                  <c:v>0.95742709419092653</c:v>
                </c:pt>
                <c:pt idx="1435">
                  <c:v>0.95456063886824849</c:v>
                </c:pt>
                <c:pt idx="1436">
                  <c:v>0.95600303479279813</c:v>
                </c:pt>
                <c:pt idx="1437">
                  <c:v>0.95333918374743309</c:v>
                </c:pt>
                <c:pt idx="1438">
                  <c:v>0.95678127068241825</c:v>
                </c:pt>
                <c:pt idx="1439">
                  <c:v>0.96027876672056867</c:v>
                </c:pt>
                <c:pt idx="1440">
                  <c:v>0.95616475287406044</c:v>
                </c:pt>
                <c:pt idx="1441">
                  <c:v>0.95329038948190359</c:v>
                </c:pt>
                <c:pt idx="1442">
                  <c:v>0.95475074883046052</c:v>
                </c:pt>
                <c:pt idx="1443">
                  <c:v>0.95250846477227857</c:v>
                </c:pt>
                <c:pt idx="1444">
                  <c:v>0.95168511177631754</c:v>
                </c:pt>
                <c:pt idx="1445">
                  <c:v>0.9473836103939407</c:v>
                </c:pt>
                <c:pt idx="1446">
                  <c:v>0.95498072974476456</c:v>
                </c:pt>
                <c:pt idx="1447">
                  <c:v>0.95769250925639682</c:v>
                </c:pt>
                <c:pt idx="1448">
                  <c:v>0.9566769245346356</c:v>
                </c:pt>
                <c:pt idx="1449">
                  <c:v>0.95545199333182362</c:v>
                </c:pt>
                <c:pt idx="1450">
                  <c:v>0.96368772221203169</c:v>
                </c:pt>
                <c:pt idx="1451">
                  <c:v>0.96017669744847389</c:v>
                </c:pt>
                <c:pt idx="1452">
                  <c:v>0.96266423360408282</c:v>
                </c:pt>
                <c:pt idx="1453">
                  <c:v>0.95815755516395651</c:v>
                </c:pt>
                <c:pt idx="1454">
                  <c:v>0.9552781718296055</c:v>
                </c:pt>
                <c:pt idx="1455">
                  <c:v>0.95443192555871703</c:v>
                </c:pt>
                <c:pt idx="1456">
                  <c:v>0.95794994574378711</c:v>
                </c:pt>
                <c:pt idx="1457">
                  <c:v>0.96372970369752065</c:v>
                </c:pt>
                <c:pt idx="1458">
                  <c:v>0.95710060015412768</c:v>
                </c:pt>
                <c:pt idx="1459">
                  <c:v>0.96309272267124424</c:v>
                </c:pt>
                <c:pt idx="1460">
                  <c:v>0.96309272267124424</c:v>
                </c:pt>
                <c:pt idx="1461">
                  <c:v>0.96021159288133051</c:v>
                </c:pt>
                <c:pt idx="1462">
                  <c:v>0.96246996445308164</c:v>
                </c:pt>
                <c:pt idx="1463">
                  <c:v>0.9639092599906377</c:v>
                </c:pt>
                <c:pt idx="1464">
                  <c:v>0.96702550511393193</c:v>
                </c:pt>
                <c:pt idx="1465">
                  <c:v>0.96785739314968977</c:v>
                </c:pt>
                <c:pt idx="1466">
                  <c:v>0.9674579234794356</c:v>
                </c:pt>
                <c:pt idx="1467">
                  <c:v>0.96459042407492568</c:v>
                </c:pt>
                <c:pt idx="1468">
                  <c:v>0.96705800672599262</c:v>
                </c:pt>
                <c:pt idx="1469">
                  <c:v>0.9681163225138576</c:v>
                </c:pt>
                <c:pt idx="1470">
                  <c:v>0.9656011356082852</c:v>
                </c:pt>
                <c:pt idx="1471">
                  <c:v>0.96047835430832273</c:v>
                </c:pt>
                <c:pt idx="1472">
                  <c:v>0.96750762062632378</c:v>
                </c:pt>
                <c:pt idx="1473">
                  <c:v>0.96684981186388586</c:v>
                </c:pt>
                <c:pt idx="1474">
                  <c:v>0.96335539455538621</c:v>
                </c:pt>
                <c:pt idx="1475">
                  <c:v>0.96357756004921258</c:v>
                </c:pt>
                <c:pt idx="1476">
                  <c:v>0.96356361290385861</c:v>
                </c:pt>
                <c:pt idx="1477">
                  <c:v>0.96566244849871063</c:v>
                </c:pt>
                <c:pt idx="1478">
                  <c:v>0.96895037203012491</c:v>
                </c:pt>
                <c:pt idx="1479">
                  <c:v>0.96503673465077733</c:v>
                </c:pt>
                <c:pt idx="1480">
                  <c:v>0.96482821049667522</c:v>
                </c:pt>
                <c:pt idx="1481">
                  <c:v>0.96774969461969573</c:v>
                </c:pt>
                <c:pt idx="1482">
                  <c:v>0.96341073083141748</c:v>
                </c:pt>
                <c:pt idx="1483">
                  <c:v>0.96444031475334269</c:v>
                </c:pt>
                <c:pt idx="1484">
                  <c:v>0.96881171033457791</c:v>
                </c:pt>
                <c:pt idx="1485">
                  <c:v>0.96630417925978063</c:v>
                </c:pt>
                <c:pt idx="1486">
                  <c:v>0.97069459674697345</c:v>
                </c:pt>
                <c:pt idx="1487">
                  <c:v>0.96882924084441102</c:v>
                </c:pt>
                <c:pt idx="1488">
                  <c:v>0.9661267616712903</c:v>
                </c:pt>
                <c:pt idx="1489">
                  <c:v>0.97523962256783292</c:v>
                </c:pt>
                <c:pt idx="1490">
                  <c:v>0.96863741934440051</c:v>
                </c:pt>
                <c:pt idx="1491">
                  <c:v>0.97172197676834171</c:v>
                </c:pt>
                <c:pt idx="1492">
                  <c:v>0.97505194684594854</c:v>
                </c:pt>
                <c:pt idx="1493">
                  <c:v>0.96865485469554857</c:v>
                </c:pt>
                <c:pt idx="1494">
                  <c:v>0.97176100021655865</c:v>
                </c:pt>
                <c:pt idx="1495">
                  <c:v>0.97094185946316192</c:v>
                </c:pt>
                <c:pt idx="1496">
                  <c:v>0.97679773297868244</c:v>
                </c:pt>
                <c:pt idx="1497">
                  <c:v>0.97488567835717843</c:v>
                </c:pt>
                <c:pt idx="1498">
                  <c:v>0.97616738922569457</c:v>
                </c:pt>
                <c:pt idx="1499">
                  <c:v>0.9734177170417555</c:v>
                </c:pt>
                <c:pt idx="1500">
                  <c:v>0.97530531040356561</c:v>
                </c:pt>
                <c:pt idx="1501">
                  <c:v>0.97221990452483265</c:v>
                </c:pt>
                <c:pt idx="1502">
                  <c:v>0.97864158738182838</c:v>
                </c:pt>
                <c:pt idx="1503">
                  <c:v>0.9770078954096586</c:v>
                </c:pt>
                <c:pt idx="1504">
                  <c:v>0.97805906665971976</c:v>
                </c:pt>
                <c:pt idx="1505">
                  <c:v>0.97679773297868244</c:v>
                </c:pt>
                <c:pt idx="1506">
                  <c:v>0.9756037358561771</c:v>
                </c:pt>
                <c:pt idx="1507">
                  <c:v>0.97703102884388415</c:v>
                </c:pt>
                <c:pt idx="1508">
                  <c:v>0.97436289443257662</c:v>
                </c:pt>
                <c:pt idx="1509">
                  <c:v>0.97082681611794963</c:v>
                </c:pt>
                <c:pt idx="1510">
                  <c:v>0.97831739766991066</c:v>
                </c:pt>
                <c:pt idx="1511">
                  <c:v>0.97576955148659872</c:v>
                </c:pt>
                <c:pt idx="1512">
                  <c:v>0.97520483836237382</c:v>
                </c:pt>
                <c:pt idx="1513">
                  <c:v>0.97532726561169669</c:v>
                </c:pt>
                <c:pt idx="1514">
                  <c:v>0.9722796582184563</c:v>
                </c:pt>
                <c:pt idx="1515">
                  <c:v>0.97637747989214352</c:v>
                </c:pt>
                <c:pt idx="1516">
                  <c:v>0.97684374366102134</c:v>
                </c:pt>
                <c:pt idx="1517">
                  <c:v>0.97663331767343908</c:v>
                </c:pt>
                <c:pt idx="1518">
                  <c:v>0.97539330986859263</c:v>
                </c:pt>
                <c:pt idx="1519">
                  <c:v>0.97356297833008054</c:v>
                </c:pt>
                <c:pt idx="1520">
                  <c:v>0.96956533876066198</c:v>
                </c:pt>
                <c:pt idx="1521">
                  <c:v>0.97576955148659872</c:v>
                </c:pt>
                <c:pt idx="1522">
                  <c:v>0.97289041605525151</c:v>
                </c:pt>
                <c:pt idx="1523">
                  <c:v>0.98121617709605846</c:v>
                </c:pt>
                <c:pt idx="1524">
                  <c:v>0.96998573542529665</c:v>
                </c:pt>
                <c:pt idx="1525">
                  <c:v>0.97705419364107848</c:v>
                </c:pt>
                <c:pt idx="1526">
                  <c:v>0.97520483836237382</c:v>
                </c:pt>
                <c:pt idx="1527">
                  <c:v>0.97518290786801209</c:v>
                </c:pt>
                <c:pt idx="1528">
                  <c:v>0.9785764598923764</c:v>
                </c:pt>
                <c:pt idx="1529">
                  <c:v>0.97653704585711565</c:v>
                </c:pt>
                <c:pt idx="1530">
                  <c:v>0.97356297833008054</c:v>
                </c:pt>
                <c:pt idx="1531">
                  <c:v>0.97773297693558192</c:v>
                </c:pt>
                <c:pt idx="1532">
                  <c:v>0.97810680362004065</c:v>
                </c:pt>
                <c:pt idx="1533">
                  <c:v>0.97836555301354644</c:v>
                </c:pt>
                <c:pt idx="1534">
                  <c:v>0.9740054397250596</c:v>
                </c:pt>
                <c:pt idx="1535">
                  <c:v>0.97710061757985589</c:v>
                </c:pt>
                <c:pt idx="1536">
                  <c:v>0.9769129940675304</c:v>
                </c:pt>
                <c:pt idx="1537">
                  <c:v>0.97417370820311988</c:v>
                </c:pt>
                <c:pt idx="1538">
                  <c:v>0.98256128605431758</c:v>
                </c:pt>
                <c:pt idx="1539">
                  <c:v>0.97899834596234758</c:v>
                </c:pt>
                <c:pt idx="1540">
                  <c:v>0.97918465296424984</c:v>
                </c:pt>
                <c:pt idx="1541">
                  <c:v>0.97862503580008409</c:v>
                </c:pt>
                <c:pt idx="1542">
                  <c:v>0.97442713302095052</c:v>
                </c:pt>
                <c:pt idx="1543">
                  <c:v>0.9800787684667791</c:v>
                </c:pt>
                <c:pt idx="1544">
                  <c:v>0.98221907809224751</c:v>
                </c:pt>
                <c:pt idx="1545">
                  <c:v>0.9774051861971127</c:v>
                </c:pt>
                <c:pt idx="1546">
                  <c:v>0.97745228113224958</c:v>
                </c:pt>
                <c:pt idx="1547">
                  <c:v>0.98224588731735851</c:v>
                </c:pt>
                <c:pt idx="1548">
                  <c:v>0.98464641820913501</c:v>
                </c:pt>
                <c:pt idx="1549">
                  <c:v>0.98367322247148414</c:v>
                </c:pt>
                <c:pt idx="1550">
                  <c:v>0.97994317428774069</c:v>
                </c:pt>
                <c:pt idx="1551">
                  <c:v>0.9826694677089105</c:v>
                </c:pt>
                <c:pt idx="1552">
                  <c:v>0.98200747000395949</c:v>
                </c:pt>
                <c:pt idx="1553">
                  <c:v>0.97947006342069665</c:v>
                </c:pt>
                <c:pt idx="1554">
                  <c:v>0.98261530328845925</c:v>
                </c:pt>
                <c:pt idx="1555">
                  <c:v>0.98243071044334906</c:v>
                </c:pt>
                <c:pt idx="1556">
                  <c:v>0.98491489863542214</c:v>
                </c:pt>
                <c:pt idx="1557">
                  <c:v>0.98121347822507266</c:v>
                </c:pt>
                <c:pt idx="1558">
                  <c:v>0.98691262006969049</c:v>
                </c:pt>
                <c:pt idx="1559">
                  <c:v>0.98116128016766191</c:v>
                </c:pt>
                <c:pt idx="1560">
                  <c:v>0.98227273308805518</c:v>
                </c:pt>
                <c:pt idx="1561">
                  <c:v>0.9863970049194315</c:v>
                </c:pt>
                <c:pt idx="1562">
                  <c:v>0.9833602093990601</c:v>
                </c:pt>
                <c:pt idx="1563">
                  <c:v>0.98187554849320191</c:v>
                </c:pt>
                <c:pt idx="1564">
                  <c:v>0.98018025418519095</c:v>
                </c:pt>
                <c:pt idx="1565">
                  <c:v>0.98542511222020368</c:v>
                </c:pt>
                <c:pt idx="1566">
                  <c:v>0.98751718020892365</c:v>
                </c:pt>
                <c:pt idx="1567">
                  <c:v>0.98086763434356572</c:v>
                </c:pt>
                <c:pt idx="1568">
                  <c:v>0.98481742772102387</c:v>
                </c:pt>
                <c:pt idx="1569">
                  <c:v>0.98402494880830349</c:v>
                </c:pt>
                <c:pt idx="1570">
                  <c:v>0.98229961547912281</c:v>
                </c:pt>
                <c:pt idx="1571">
                  <c:v>0.9844782190421747</c:v>
                </c:pt>
                <c:pt idx="1572">
                  <c:v>0.9817165484889584</c:v>
                </c:pt>
                <c:pt idx="1573">
                  <c:v>0.98666846123865048</c:v>
                </c:pt>
                <c:pt idx="1574">
                  <c:v>0.9846337270770591</c:v>
                </c:pt>
                <c:pt idx="1575">
                  <c:v>0.98169003192755466</c:v>
                </c:pt>
                <c:pt idx="1576">
                  <c:v>0.98606161485818888</c:v>
                </c:pt>
                <c:pt idx="1577">
                  <c:v>0.98566643948764443</c:v>
                </c:pt>
                <c:pt idx="1578">
                  <c:v>0.98975720763695951</c:v>
                </c:pt>
                <c:pt idx="1579">
                  <c:v>0.98569566344378934</c:v>
                </c:pt>
                <c:pt idx="1580">
                  <c:v>0.98229961547912281</c:v>
                </c:pt>
                <c:pt idx="1581">
                  <c:v>0.98621470521118637</c:v>
                </c:pt>
                <c:pt idx="1582">
                  <c:v>0.98618520257275455</c:v>
                </c:pt>
                <c:pt idx="1583">
                  <c:v>0.98621470521118637</c:v>
                </c:pt>
                <c:pt idx="1584">
                  <c:v>0.99085047781130131</c:v>
                </c:pt>
                <c:pt idx="1585">
                  <c:v>0.98584942292278366</c:v>
                </c:pt>
                <c:pt idx="1586">
                  <c:v>0.98630345469607072</c:v>
                </c:pt>
                <c:pt idx="1587">
                  <c:v>0.98309314532998138</c:v>
                </c:pt>
                <c:pt idx="1588">
                  <c:v>0.98815397564325458</c:v>
                </c:pt>
                <c:pt idx="1589">
                  <c:v>0.98736563550922996</c:v>
                </c:pt>
                <c:pt idx="1590">
                  <c:v>0.9885786280201625</c:v>
                </c:pt>
                <c:pt idx="1591">
                  <c:v>0.98879099085167943</c:v>
                </c:pt>
                <c:pt idx="1592">
                  <c:v>0.98688060439710379</c:v>
                </c:pt>
                <c:pt idx="1593">
                  <c:v>0.98751718020892365</c:v>
                </c:pt>
                <c:pt idx="1594">
                  <c:v>0.98354464186567858</c:v>
                </c:pt>
                <c:pt idx="1595">
                  <c:v>0.98875969223706062</c:v>
                </c:pt>
                <c:pt idx="1596">
                  <c:v>0.98502964405331961</c:v>
                </c:pt>
                <c:pt idx="1597">
                  <c:v>0.9833602093990601</c:v>
                </c:pt>
                <c:pt idx="1598">
                  <c:v>0.98709277194122635</c:v>
                </c:pt>
                <c:pt idx="1599">
                  <c:v>0.98584942292278366</c:v>
                </c:pt>
                <c:pt idx="1600">
                  <c:v>0.98454836963398351</c:v>
                </c:pt>
                <c:pt idx="1601">
                  <c:v>0.9833602093990601</c:v>
                </c:pt>
                <c:pt idx="1602">
                  <c:v>0.98563725537865654</c:v>
                </c:pt>
                <c:pt idx="1603">
                  <c:v>0.9833602093990601</c:v>
                </c:pt>
                <c:pt idx="1604">
                  <c:v>0.98232653456553831</c:v>
                </c:pt>
                <c:pt idx="1605">
                  <c:v>0.98791097326678323</c:v>
                </c:pt>
                <c:pt idx="1606">
                  <c:v>0.98521299344181756</c:v>
                </c:pt>
                <c:pt idx="1607">
                  <c:v>0.98879099085167943</c:v>
                </c:pt>
                <c:pt idx="1608">
                  <c:v>0.98423736051785005</c:v>
                </c:pt>
                <c:pt idx="1609">
                  <c:v>0.9838125615405825</c:v>
                </c:pt>
                <c:pt idx="1610">
                  <c:v>0.98769885448840189</c:v>
                </c:pt>
                <c:pt idx="1611">
                  <c:v>0.98566643948764443</c:v>
                </c:pt>
                <c:pt idx="1612">
                  <c:v>0.98694068983034189</c:v>
                </c:pt>
                <c:pt idx="1613">
                  <c:v>0.98939648767138788</c:v>
                </c:pt>
                <c:pt idx="1614">
                  <c:v>0.98675821113767825</c:v>
                </c:pt>
                <c:pt idx="1615">
                  <c:v>0.98794168608662469</c:v>
                </c:pt>
                <c:pt idx="1616">
                  <c:v>0.98985317166483855</c:v>
                </c:pt>
                <c:pt idx="1617">
                  <c:v>0.98942822598594948</c:v>
                </c:pt>
                <c:pt idx="1618">
                  <c:v>0.99063816383532632</c:v>
                </c:pt>
                <c:pt idx="1619">
                  <c:v>0.9919793688220705</c:v>
                </c:pt>
                <c:pt idx="1620">
                  <c:v>0.99049077367984584</c:v>
                </c:pt>
                <c:pt idx="1621">
                  <c:v>0.99215847611485564</c:v>
                </c:pt>
                <c:pt idx="1622">
                  <c:v>0.99013016971175805</c:v>
                </c:pt>
                <c:pt idx="1623">
                  <c:v>0.9905232898376044</c:v>
                </c:pt>
                <c:pt idx="1624">
                  <c:v>0.99407304597854051</c:v>
                </c:pt>
                <c:pt idx="1625">
                  <c:v>0.99386021789550405</c:v>
                </c:pt>
                <c:pt idx="1626">
                  <c:v>0.99386021789550405</c:v>
                </c:pt>
                <c:pt idx="1627">
                  <c:v>0.98860982264639463</c:v>
                </c:pt>
                <c:pt idx="1628">
                  <c:v>0.99094877429041173</c:v>
                </c:pt>
                <c:pt idx="1629">
                  <c:v>0.9934346353369915</c:v>
                </c:pt>
                <c:pt idx="1630">
                  <c:v>0.99552757476891418</c:v>
                </c:pt>
                <c:pt idx="1631">
                  <c:v>0.98672825367334271</c:v>
                </c:pt>
                <c:pt idx="1632">
                  <c:v>0.99375602827219567</c:v>
                </c:pt>
                <c:pt idx="1633">
                  <c:v>0.99346916548255526</c:v>
                </c:pt>
                <c:pt idx="1634">
                  <c:v>0.99194586866797063</c:v>
                </c:pt>
                <c:pt idx="1635">
                  <c:v>0.99176663885605365</c:v>
                </c:pt>
                <c:pt idx="1636">
                  <c:v>0.9861206091226713</c:v>
                </c:pt>
                <c:pt idx="1637">
                  <c:v>0.99279644543329471</c:v>
                </c:pt>
                <c:pt idx="1638">
                  <c:v>0.99070335663983955</c:v>
                </c:pt>
                <c:pt idx="1639">
                  <c:v>0.9892791027004465</c:v>
                </c:pt>
                <c:pt idx="1640">
                  <c:v>0.98675821113767825</c:v>
                </c:pt>
                <c:pt idx="1641">
                  <c:v>0.99598960385859581</c:v>
                </c:pt>
                <c:pt idx="1642">
                  <c:v>0.99076872759672996</c:v>
                </c:pt>
                <c:pt idx="1643">
                  <c:v>0.98903486618265957</c:v>
                </c:pt>
                <c:pt idx="1644">
                  <c:v>0.99094877429041173</c:v>
                </c:pt>
                <c:pt idx="1645">
                  <c:v>0.99067073801408734</c:v>
                </c:pt>
                <c:pt idx="1646">
                  <c:v>0.99027821520110693</c:v>
                </c:pt>
                <c:pt idx="1647">
                  <c:v>0.98694068983034189</c:v>
                </c:pt>
                <c:pt idx="1648">
                  <c:v>0.98688060439710379</c:v>
                </c:pt>
                <c:pt idx="1649">
                  <c:v>0.98818487696750523</c:v>
                </c:pt>
                <c:pt idx="1650">
                  <c:v>0.98736563550922996</c:v>
                </c:pt>
                <c:pt idx="1651">
                  <c:v>0.9905232898376044</c:v>
                </c:pt>
                <c:pt idx="1652">
                  <c:v>0.98800323752423702</c:v>
                </c:pt>
                <c:pt idx="1653">
                  <c:v>0.98569566344378934</c:v>
                </c:pt>
                <c:pt idx="1654">
                  <c:v>0.98572492732874162</c:v>
                </c:pt>
                <c:pt idx="1655">
                  <c:v>0.98593753477562407</c:v>
                </c:pt>
                <c:pt idx="1656">
                  <c:v>0.98264738291692255</c:v>
                </c:pt>
                <c:pt idx="1657">
                  <c:v>0.98277824052173623</c:v>
                </c:pt>
                <c:pt idx="1658">
                  <c:v>0.98192883804559417</c:v>
                </c:pt>
                <c:pt idx="1659">
                  <c:v>0.97860830506971663</c:v>
                </c:pt>
                <c:pt idx="1660">
                  <c:v>0.98351692022521264</c:v>
                </c:pt>
                <c:pt idx="1661">
                  <c:v>0.98627383119048062</c:v>
                </c:pt>
                <c:pt idx="1662">
                  <c:v>0.98354464186567858</c:v>
                </c:pt>
                <c:pt idx="1663">
                  <c:v>0.98184895819282014</c:v>
                </c:pt>
                <c:pt idx="1664">
                  <c:v>0.98243071044334906</c:v>
                </c:pt>
                <c:pt idx="1665">
                  <c:v>0.9808158070918167</c:v>
                </c:pt>
                <c:pt idx="1666">
                  <c:v>0.9837288441646066</c:v>
                </c:pt>
                <c:pt idx="1667">
                  <c:v>0.98269660530213243</c:v>
                </c:pt>
                <c:pt idx="1668">
                  <c:v>0.97728758070422195</c:v>
                </c:pt>
                <c:pt idx="1669">
                  <c:v>0.97726409873814235</c:v>
                </c:pt>
                <c:pt idx="1670">
                  <c:v>0.97919577269921443</c:v>
                </c:pt>
                <c:pt idx="1671">
                  <c:v>0.981451578915574</c:v>
                </c:pt>
                <c:pt idx="1672">
                  <c:v>0.97815952112080085</c:v>
                </c:pt>
                <c:pt idx="1673">
                  <c:v>0.97924546687850578</c:v>
                </c:pt>
                <c:pt idx="1674">
                  <c:v>0.98328594080189158</c:v>
                </c:pt>
                <c:pt idx="1675">
                  <c:v>0.98410945067410738</c:v>
                </c:pt>
                <c:pt idx="1676">
                  <c:v>0.98198227336353505</c:v>
                </c:pt>
                <c:pt idx="1677">
                  <c:v>0.98203585504595259</c:v>
                </c:pt>
                <c:pt idx="1678">
                  <c:v>0.9828876093518335</c:v>
                </c:pt>
                <c:pt idx="1679">
                  <c:v>0.98027449242942988</c:v>
                </c:pt>
                <c:pt idx="1680">
                  <c:v>0.982729248074387</c:v>
                </c:pt>
                <c:pt idx="1681">
                  <c:v>0.98623908232617963</c:v>
                </c:pt>
                <c:pt idx="1682">
                  <c:v>0.98715228672990429</c:v>
                </c:pt>
                <c:pt idx="1683">
                  <c:v>0.98648204817727903</c:v>
                </c:pt>
                <c:pt idx="1684">
                  <c:v>0.98651195661139823</c:v>
                </c:pt>
                <c:pt idx="1685">
                  <c:v>0.9896516121599932</c:v>
                </c:pt>
                <c:pt idx="1686">
                  <c:v>0.99218133395149644</c:v>
                </c:pt>
                <c:pt idx="1687">
                  <c:v>0.98526102362682444</c:v>
                </c:pt>
                <c:pt idx="1688">
                  <c:v>0.99182122328614464</c:v>
                </c:pt>
                <c:pt idx="1689">
                  <c:v>0.99513870581043595</c:v>
                </c:pt>
                <c:pt idx="1690">
                  <c:v>0.99382127631752271</c:v>
                </c:pt>
                <c:pt idx="1691">
                  <c:v>0.99396122532075559</c:v>
                </c:pt>
                <c:pt idx="1692">
                  <c:v>0.99349826492027249</c:v>
                </c:pt>
                <c:pt idx="1693">
                  <c:v>0.98978022627194451</c:v>
                </c:pt>
                <c:pt idx="1694">
                  <c:v>0.9957802972246117</c:v>
                </c:pt>
                <c:pt idx="1695">
                  <c:v>0.99517456079457811</c:v>
                </c:pt>
                <c:pt idx="1696">
                  <c:v>0.99242894587750741</c:v>
                </c:pt>
                <c:pt idx="1697">
                  <c:v>0.98992962044742661</c:v>
                </c:pt>
                <c:pt idx="1698">
                  <c:v>0.99438952362830224</c:v>
                </c:pt>
                <c:pt idx="1699">
                  <c:v>0.9979961821458716</c:v>
                </c:pt>
                <c:pt idx="1700">
                  <c:v>0.99628139716772857</c:v>
                </c:pt>
                <c:pt idx="1701">
                  <c:v>0.99856310669638659</c:v>
                </c:pt>
                <c:pt idx="1702">
                  <c:v>0.9968501120972485</c:v>
                </c:pt>
                <c:pt idx="1703">
                  <c:v>0.99492489155614883</c:v>
                </c:pt>
                <c:pt idx="1704">
                  <c:v>0.99549685671578825</c:v>
                </c:pt>
                <c:pt idx="1705">
                  <c:v>1.0001204943896538</c:v>
                </c:pt>
                <c:pt idx="1706">
                  <c:v>0.99057113753020598</c:v>
                </c:pt>
                <c:pt idx="1707">
                  <c:v>0.99221515638887403</c:v>
                </c:pt>
                <c:pt idx="1708">
                  <c:v>0.99998487383875567</c:v>
                </c:pt>
                <c:pt idx="1709">
                  <c:v>1.0031578019769678</c:v>
                </c:pt>
                <c:pt idx="1710">
                  <c:v>0.99496059782580049</c:v>
                </c:pt>
                <c:pt idx="1711">
                  <c:v>1.0013099904892353</c:v>
                </c:pt>
                <c:pt idx="1712">
                  <c:v>0.99242894587750741</c:v>
                </c:pt>
                <c:pt idx="1713">
                  <c:v>0.99934268715274333</c:v>
                </c:pt>
                <c:pt idx="1714">
                  <c:v>0.99899160386560004</c:v>
                </c:pt>
                <c:pt idx="1715">
                  <c:v>0.99763128086593356</c:v>
                </c:pt>
                <c:pt idx="1716">
                  <c:v>0.99471110206751145</c:v>
                </c:pt>
                <c:pt idx="1717">
                  <c:v>0.99617159984271397</c:v>
                </c:pt>
                <c:pt idx="1718">
                  <c:v>0.99659925312268494</c:v>
                </c:pt>
                <c:pt idx="1719">
                  <c:v>0.99499635310462009</c:v>
                </c:pt>
                <c:pt idx="1720">
                  <c:v>0.99749229878325718</c:v>
                </c:pt>
                <c:pt idx="1721">
                  <c:v>1.0011899373467941</c:v>
                </c:pt>
                <c:pt idx="1722">
                  <c:v>0.9963487667102755</c:v>
                </c:pt>
              </c:numCache>
            </c:numRef>
          </c:val>
        </c:ser>
        <c:marker val="1"/>
        <c:axId val="122088064"/>
        <c:axId val="122086528"/>
      </c:lineChart>
      <c:catAx>
        <c:axId val="117606272"/>
        <c:scaling>
          <c:orientation val="minMax"/>
        </c:scaling>
        <c:axPos val="b"/>
        <c:tickLblPos val="none"/>
        <c:crossAx val="117607808"/>
        <c:crosses val="autoZero"/>
        <c:auto val="1"/>
        <c:lblAlgn val="ctr"/>
        <c:lblOffset val="100"/>
      </c:catAx>
      <c:valAx>
        <c:axId val="117607808"/>
        <c:scaling>
          <c:orientation val="minMax"/>
        </c:scaling>
        <c:axPos val="l"/>
        <c:majorGridlines/>
        <c:numFmt formatCode="General" sourceLinked="1"/>
        <c:tickLblPos val="none"/>
        <c:crossAx val="117606272"/>
        <c:crosses val="autoZero"/>
        <c:crossBetween val="between"/>
      </c:valAx>
      <c:valAx>
        <c:axId val="122086528"/>
        <c:scaling>
          <c:orientation val="minMax"/>
          <c:max val="1.1000000000000001"/>
          <c:min val="0.60000000000000064"/>
        </c:scaling>
        <c:axPos val="r"/>
        <c:numFmt formatCode="General" sourceLinked="1"/>
        <c:tickLblPos val="none"/>
        <c:crossAx val="122088064"/>
        <c:crosses val="max"/>
        <c:crossBetween val="between"/>
      </c:valAx>
      <c:catAx>
        <c:axId val="122088064"/>
        <c:scaling>
          <c:orientation val="minMax"/>
        </c:scaling>
        <c:delete val="1"/>
        <c:axPos val="b"/>
        <c:tickLblPos val="none"/>
        <c:crossAx val="122086528"/>
        <c:crosses val="autoZero"/>
        <c:auto val="1"/>
        <c:lblAlgn val="ctr"/>
        <c:lblOffset val="100"/>
      </c:catAx>
    </c:plotArea>
    <c:legend>
      <c:legendPos val="r"/>
      <c:layout>
        <c:manualLayout>
          <c:xMode val="edge"/>
          <c:yMode val="edge"/>
          <c:x val="0.19368954044788675"/>
          <c:y val="0.51445583107253312"/>
          <c:w val="0.66555650562635849"/>
          <c:h val="0.1272032280638683"/>
        </c:manualLayout>
      </c:layout>
    </c:legend>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D5F06D-D175-49AD-A724-C0A71EDE2377}" type="datetimeFigureOut">
              <a:rPr lang="en-US" smtClean="0"/>
              <a:pPr/>
              <a:t>10/3/2011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ADC9B5-7B10-4007-8C17-D8FDC950CBF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E941A-AB75-4EA2-8C53-4763CB701D1F}" type="datetimeFigureOut">
              <a:rPr lang="en-US" smtClean="0"/>
              <a:pPr/>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263F9-BC9C-428F-8B02-8BFD8F3910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457200" y="6356350"/>
            <a:ext cx="2289048" cy="365760"/>
          </a:xfrm>
          <a:prstGeom prst="rect">
            <a:avLst/>
          </a:prstGeom>
        </p:spPr>
        <p:txBody>
          <a:bodyPr anchor="b"/>
          <a:lstStyle>
            <a:lvl1pPr>
              <a:defRPr sz="1000">
                <a:solidFill>
                  <a:schemeClr val="tx2"/>
                </a:solidFill>
              </a:defRPr>
            </a:lvl1pPr>
          </a:lstStyle>
          <a:p>
            <a:pPr algn="ctr"/>
            <a:r>
              <a:rPr lang="en-US" dirty="0" smtClean="0"/>
              <a:t>Thursday, 6</a:t>
            </a:r>
            <a:r>
              <a:rPr lang="en-US" baseline="30000" dirty="0" smtClean="0"/>
              <a:t>th</a:t>
            </a:r>
            <a:r>
              <a:rPr lang="en-US" dirty="0" smtClean="0"/>
              <a:t> October 2011</a:t>
            </a:r>
            <a:endParaRPr lang="en-US" dirty="0"/>
          </a:p>
        </p:txBody>
      </p:sp>
      <p:sp>
        <p:nvSpPr>
          <p:cNvPr id="5" name="Footer Placeholder 4"/>
          <p:cNvSpPr>
            <a:spLocks noGrp="1"/>
          </p:cNvSpPr>
          <p:nvPr>
            <p:ph type="ftr" sz="quarter" idx="11"/>
          </p:nvPr>
        </p:nvSpPr>
        <p:spPr>
          <a:xfrm>
            <a:off x="2898648" y="6356350"/>
            <a:ext cx="3505200" cy="365760"/>
          </a:xfrm>
          <a:prstGeom prst="rect">
            <a:avLst/>
          </a:prstGeom>
        </p:spPr>
        <p:txBody>
          <a:bodyPr anchor="b"/>
          <a:lstStyle>
            <a:lvl1pPr>
              <a:defRPr sz="1200">
                <a:solidFill>
                  <a:schemeClr val="tx2"/>
                </a:solidFill>
              </a:defRPr>
            </a:lvl1pPr>
          </a:lstStyle>
          <a:p>
            <a:pPr algn="ctr"/>
            <a:r>
              <a:rPr lang="en-US" dirty="0" smtClean="0"/>
              <a:t>15</a:t>
            </a:r>
            <a:r>
              <a:rPr lang="en-US" baseline="30000" dirty="0" smtClean="0"/>
              <a:t>th</a:t>
            </a:r>
            <a:r>
              <a:rPr lang="en-US" dirty="0" smtClean="0"/>
              <a:t> ESLS-RF Workshop</a:t>
            </a:r>
            <a:endParaRPr lang="en-US" dirty="0"/>
          </a:p>
        </p:txBody>
      </p:sp>
      <p:sp>
        <p:nvSpPr>
          <p:cNvPr id="6" name="Slide Number Placeholder 5"/>
          <p:cNvSpPr>
            <a:spLocks noGrp="1"/>
          </p:cNvSpPr>
          <p:nvPr>
            <p:ph type="sldNum" sz="quarter" idx="12"/>
          </p:nvPr>
        </p:nvSpPr>
        <p:spPr/>
        <p:txBody>
          <a:bodyPr/>
          <a:lstStyle/>
          <a:p>
            <a:fld id="{B9D61DD5-C19E-46F6-BA96-DC551515F6C9}" type="slidenum">
              <a:rPr lang="en-US" smtClean="0"/>
              <a:pPr/>
              <a:t>‹#›</a:t>
            </a:fld>
            <a:endParaRPr lang="en-US" dirty="0"/>
          </a:p>
        </p:txBody>
      </p:sp>
      <p:sp>
        <p:nvSpPr>
          <p:cNvPr id="8" name="Content Placeholder 7"/>
          <p:cNvSpPr>
            <a:spLocks noGrp="1"/>
          </p:cNvSpPr>
          <p:nvPr>
            <p:ph sz="quarter" idx="1"/>
          </p:nvPr>
        </p:nvSpPr>
        <p:spPr>
          <a:xfrm>
            <a:off x="457200" y="1219200"/>
            <a:ext cx="8229600" cy="5029200"/>
          </a:xfrm>
        </p:spPr>
        <p:txBody>
          <a:bodyPr anchor="ct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457200" y="6356350"/>
            <a:ext cx="2289048" cy="365760"/>
          </a:xfrm>
          <a:prstGeom prst="rect">
            <a:avLst/>
          </a:prstGeom>
        </p:spPr>
        <p:txBody>
          <a:bodyPr anchor="b"/>
          <a:lstStyle>
            <a:lvl1pPr>
              <a:defRPr sz="1000">
                <a:solidFill>
                  <a:schemeClr val="tx2"/>
                </a:solidFill>
              </a:defRPr>
            </a:lvl1pPr>
          </a:lstStyle>
          <a:p>
            <a:pPr algn="ctr"/>
            <a:r>
              <a:rPr lang="en-US" dirty="0" smtClean="0"/>
              <a:t>Thursday, 6</a:t>
            </a:r>
            <a:r>
              <a:rPr lang="en-US" baseline="30000" dirty="0" smtClean="0"/>
              <a:t>th</a:t>
            </a:r>
            <a:r>
              <a:rPr lang="en-US" dirty="0" smtClean="0"/>
              <a:t> October 2011</a:t>
            </a:r>
            <a:endParaRPr lang="en-US" dirty="0"/>
          </a:p>
        </p:txBody>
      </p:sp>
      <p:sp>
        <p:nvSpPr>
          <p:cNvPr id="6" name="Footer Placeholder 5"/>
          <p:cNvSpPr>
            <a:spLocks noGrp="1"/>
          </p:cNvSpPr>
          <p:nvPr>
            <p:ph type="ftr" sz="quarter" idx="11"/>
          </p:nvPr>
        </p:nvSpPr>
        <p:spPr>
          <a:xfrm>
            <a:off x="2898648" y="6356350"/>
            <a:ext cx="3505200" cy="365760"/>
          </a:xfrm>
          <a:prstGeom prst="rect">
            <a:avLst/>
          </a:prstGeom>
        </p:spPr>
        <p:txBody>
          <a:bodyPr anchor="b"/>
          <a:lstStyle>
            <a:lvl1pPr>
              <a:defRPr sz="1200">
                <a:solidFill>
                  <a:schemeClr val="tx2"/>
                </a:solidFill>
              </a:defRPr>
            </a:lvl1pPr>
          </a:lstStyle>
          <a:p>
            <a:pPr algn="ctr"/>
            <a:r>
              <a:rPr lang="en-US" dirty="0" smtClean="0"/>
              <a:t>15</a:t>
            </a:r>
            <a:r>
              <a:rPr lang="en-US" baseline="30000" dirty="0" smtClean="0"/>
              <a:t>th</a:t>
            </a:r>
            <a:r>
              <a:rPr lang="en-US" dirty="0" smtClean="0"/>
              <a:t> ESLS-RF Workshop</a:t>
            </a:r>
            <a:endParaRPr lang="en-US" dirty="0"/>
          </a:p>
        </p:txBody>
      </p:sp>
      <p:sp>
        <p:nvSpPr>
          <p:cNvPr id="7" name="Slide Number Placeholder 6"/>
          <p:cNvSpPr>
            <a:spLocks noGrp="1"/>
          </p:cNvSpPr>
          <p:nvPr>
            <p:ph type="sldNum" sz="quarter" idx="12"/>
          </p:nvPr>
        </p:nvSpPr>
        <p:spPr/>
        <p:txBody>
          <a:bodyPr/>
          <a:lstStyle/>
          <a:p>
            <a:fld id="{B9D61DD5-C19E-46F6-BA96-DC551515F6C9}" type="slidenum">
              <a:rPr lang="en-US" smtClean="0"/>
              <a:pPr/>
              <a:t>‹#›</a:t>
            </a:fld>
            <a:endParaRPr lang="en-US" dirty="0"/>
          </a:p>
        </p:txBody>
      </p:sp>
      <p:sp>
        <p:nvSpPr>
          <p:cNvPr id="9" name="Content Placeholder 8"/>
          <p:cNvSpPr>
            <a:spLocks noGrp="1"/>
          </p:cNvSpPr>
          <p:nvPr>
            <p:ph sz="quarter" idx="1"/>
          </p:nvPr>
        </p:nvSpPr>
        <p:spPr>
          <a:xfrm>
            <a:off x="457200" y="1219200"/>
            <a:ext cx="4041648" cy="5029200"/>
          </a:xfrm>
        </p:spPr>
        <p:txBody>
          <a:bodyPr anchor="ct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632198" y="1216152"/>
            <a:ext cx="4041648" cy="5032248"/>
          </a:xfrm>
        </p:spPr>
        <p:txBody>
          <a:bodyPr anchor="ct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6705600" y="6356350"/>
            <a:ext cx="1981200" cy="365760"/>
          </a:xfrm>
          <a:prstGeom prst="rect">
            <a:avLst/>
          </a:prstGeom>
        </p:spPr>
        <p:txBody>
          <a:bodyPr vert="horz" anchor="b"/>
          <a:lstStyle>
            <a:lvl1pPr algn="r" eaLnBrk="1" latinLnBrk="0" hangingPunct="1">
              <a:defRPr kumimoji="0" sz="1400">
                <a:solidFill>
                  <a:schemeClr val="tx2"/>
                </a:solidFill>
              </a:defRPr>
            </a:lvl1pPr>
          </a:lstStyle>
          <a:p>
            <a:fld id="{B9D61DD5-C19E-46F6-BA96-DC551515F6C9}"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pic>
        <p:nvPicPr>
          <p:cNvPr id="11" name="Picture 2"/>
          <p:cNvPicPr preferRelativeResize="0">
            <a:picLocks noChangeArrowheads="1"/>
          </p:cNvPicPr>
          <p:nvPr userDrawn="1"/>
        </p:nvPicPr>
        <p:blipFill>
          <a:blip r:embed="rId5" cstate="print"/>
          <a:srcRect/>
          <a:stretch>
            <a:fillRect/>
          </a:stretch>
        </p:blipFill>
        <p:spPr bwMode="auto">
          <a:xfrm>
            <a:off x="7970520" y="198120"/>
            <a:ext cx="640080" cy="640080"/>
          </a:xfrm>
          <a:prstGeom prst="rect">
            <a:avLst/>
          </a:prstGeom>
          <a:noFill/>
          <a:ln w="9525">
            <a:noFill/>
            <a:miter lim="800000"/>
            <a:headEnd/>
            <a:tailEnd/>
          </a:ln>
        </p:spPr>
      </p:pic>
      <p:sp>
        <p:nvSpPr>
          <p:cNvPr id="16" name="TextBox 15"/>
          <p:cNvSpPr txBox="1"/>
          <p:nvPr userDrawn="1"/>
        </p:nvSpPr>
        <p:spPr>
          <a:xfrm>
            <a:off x="7833682" y="804446"/>
            <a:ext cx="853118" cy="338554"/>
          </a:xfrm>
          <a:prstGeom prst="rect">
            <a:avLst/>
          </a:prstGeom>
          <a:noFill/>
        </p:spPr>
        <p:txBody>
          <a:bodyPr wrap="none"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2"/>
                </a:solidFill>
              </a:rPr>
              <a:t>Eric Montesinos</a:t>
            </a:r>
          </a:p>
          <a:p>
            <a:pPr marL="0" marR="0" indent="0" algn="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2"/>
                </a:solidFill>
              </a:rPr>
              <a:t>CERN-RF</a:t>
            </a:r>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1" r:id="rId3"/>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CERN SPS Upgrade</a:t>
            </a:r>
            <a:endParaRPr lang="en-US" dirty="0"/>
          </a:p>
        </p:txBody>
      </p:sp>
      <p:sp>
        <p:nvSpPr>
          <p:cNvPr id="3" name="Subtitle 2"/>
          <p:cNvSpPr>
            <a:spLocks noGrp="1"/>
          </p:cNvSpPr>
          <p:nvPr>
            <p:ph type="subTitle" idx="1"/>
          </p:nvPr>
        </p:nvSpPr>
        <p:spPr/>
        <p:txBody>
          <a:bodyPr>
            <a:normAutofit/>
          </a:bodyPr>
          <a:lstStyle/>
          <a:p>
            <a:r>
              <a:rPr lang="en-US" dirty="0" smtClean="0"/>
              <a:t>New </a:t>
            </a:r>
            <a:r>
              <a:rPr lang="en-US" dirty="0" smtClean="0"/>
              <a:t>200 </a:t>
            </a:r>
            <a:r>
              <a:rPr lang="en-US" dirty="0" smtClean="0"/>
              <a:t>MHz and </a:t>
            </a:r>
            <a:r>
              <a:rPr lang="en-US" dirty="0" smtClean="0"/>
              <a:t>800 </a:t>
            </a:r>
            <a:r>
              <a:rPr lang="en-US" dirty="0" smtClean="0"/>
              <a:t>MHz amplifiers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upgrade: Present amplifiers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10</a:t>
            </a:fld>
            <a:endParaRPr lang="en-US" dirty="0"/>
          </a:p>
        </p:txBody>
      </p:sp>
      <p:sp>
        <p:nvSpPr>
          <p:cNvPr id="7" name="Content Placeholder 6"/>
          <p:cNvSpPr>
            <a:spLocks noGrp="1"/>
          </p:cNvSpPr>
          <p:nvPr>
            <p:ph sz="quarter" idx="2"/>
          </p:nvPr>
        </p:nvSpPr>
        <p:spPr/>
        <p:txBody>
          <a:bodyPr/>
          <a:lstStyle/>
          <a:p>
            <a:endParaRPr lang="en-US"/>
          </a:p>
        </p:txBody>
      </p:sp>
      <p:graphicFrame>
        <p:nvGraphicFramePr>
          <p:cNvPr id="8" name="Content Placeholder 25"/>
          <p:cNvGraphicFramePr>
            <a:graphicFrameLocks noGrp="1"/>
          </p:cNvGraphicFramePr>
          <p:nvPr>
            <p:ph sz="quarter" idx="1"/>
          </p:nvPr>
        </p:nvGraphicFramePr>
        <p:xfrm>
          <a:off x="457200" y="1447800"/>
          <a:ext cx="4038600" cy="4572000"/>
        </p:xfrm>
        <a:graphic>
          <a:graphicData uri="http://schemas.openxmlformats.org/drawingml/2006/table">
            <a:tbl>
              <a:tblPr firstRow="1" bandRow="1">
                <a:tableStyleId>{5C22544A-7EE6-4342-B048-85BDC9FD1C3A}</a:tableStyleId>
              </a:tblPr>
              <a:tblGrid>
                <a:gridCol w="1346200"/>
                <a:gridCol w="1346200"/>
                <a:gridCol w="1346200"/>
              </a:tblGrid>
              <a:tr h="465879">
                <a:tc>
                  <a:txBody>
                    <a:bodyPr/>
                    <a:lstStyle/>
                    <a:p>
                      <a:r>
                        <a:rPr lang="en-US" sz="1600" dirty="0" smtClean="0"/>
                        <a:t>Ratings</a:t>
                      </a:r>
                      <a:endParaRPr lang="en-US" sz="1600" dirty="0"/>
                    </a:p>
                  </a:txBody>
                  <a:tcPr/>
                </a:tc>
                <a:tc>
                  <a:txBody>
                    <a:bodyPr/>
                    <a:lstStyle/>
                    <a:p>
                      <a:pPr algn="ctr"/>
                      <a:r>
                        <a:rPr lang="en-US" sz="1600" dirty="0" smtClean="0"/>
                        <a:t>Present</a:t>
                      </a:r>
                      <a:endParaRPr lang="en-US" sz="1600" dirty="0"/>
                    </a:p>
                  </a:txBody>
                  <a:tcPr/>
                </a:tc>
                <a:tc>
                  <a:txBody>
                    <a:bodyPr/>
                    <a:lstStyle/>
                    <a:p>
                      <a:pPr algn="ctr"/>
                      <a:r>
                        <a:rPr lang="en-US" sz="1600" dirty="0" smtClean="0"/>
                        <a:t>Future</a:t>
                      </a:r>
                      <a:endParaRPr lang="en-US" sz="1600" dirty="0"/>
                    </a:p>
                  </a:txBody>
                  <a:tcPr/>
                </a:tc>
              </a:tr>
              <a:tr h="804121">
                <a:tc>
                  <a:txBody>
                    <a:bodyPr/>
                    <a:lstStyle/>
                    <a:p>
                      <a:r>
                        <a:rPr lang="en-US" sz="1600" dirty="0" smtClean="0"/>
                        <a:t>CW</a:t>
                      </a:r>
                    </a:p>
                    <a:p>
                      <a:r>
                        <a:rPr lang="en-US" sz="1600" dirty="0" smtClean="0"/>
                        <a:t>5 seconds</a:t>
                      </a:r>
                      <a:endParaRPr lang="en-US" sz="1600" dirty="0"/>
                    </a:p>
                  </a:txBody>
                  <a:tcPr anchor="ctr"/>
                </a:tc>
                <a:tc>
                  <a:txBody>
                    <a:bodyPr/>
                    <a:lstStyle/>
                    <a:p>
                      <a:pPr algn="ctr"/>
                      <a:r>
                        <a:rPr lang="en-US" sz="1600" dirty="0" smtClean="0"/>
                        <a:t>650 kW</a:t>
                      </a:r>
                      <a:endParaRPr lang="en-US" sz="1600" dirty="0"/>
                    </a:p>
                  </a:txBody>
                  <a:tcPr anchor="ctr"/>
                </a:tc>
                <a:tc>
                  <a:txBody>
                    <a:bodyPr/>
                    <a:lstStyle/>
                    <a:p>
                      <a:pPr algn="ctr"/>
                      <a:r>
                        <a:rPr lang="en-US" sz="1600" dirty="0" smtClean="0"/>
                        <a:t>700kW</a:t>
                      </a:r>
                      <a:endParaRPr lang="en-US" sz="1600" dirty="0"/>
                    </a:p>
                  </a:txBody>
                  <a:tcPr anchor="ctr"/>
                </a:tc>
              </a:tr>
              <a:tr h="804121">
                <a:tc>
                  <a:txBody>
                    <a:bodyPr/>
                    <a:lstStyle/>
                    <a:p>
                      <a:r>
                        <a:rPr lang="en-US" sz="1600" dirty="0" smtClean="0"/>
                        <a:t>Pulsed</a:t>
                      </a:r>
                    </a:p>
                    <a:p>
                      <a:r>
                        <a:rPr lang="en-US" sz="1600" dirty="0" smtClean="0"/>
                        <a:t>43</a:t>
                      </a:r>
                      <a:r>
                        <a:rPr lang="en-US" sz="1600" baseline="0" dirty="0" smtClean="0"/>
                        <a:t> kHz</a:t>
                      </a:r>
                      <a:endParaRPr lang="en-US" sz="1600" dirty="0"/>
                    </a:p>
                  </a:txBody>
                  <a:tcPr anchor="ctr"/>
                </a:tc>
                <a:tc>
                  <a:txBody>
                    <a:bodyPr/>
                    <a:lstStyle/>
                    <a:p>
                      <a:pPr algn="ctr"/>
                      <a:r>
                        <a:rPr lang="en-US" sz="1600" dirty="0" smtClean="0"/>
                        <a:t>900 kW</a:t>
                      </a:r>
                      <a:endParaRPr lang="en-US" sz="1600" dirty="0"/>
                    </a:p>
                  </a:txBody>
                  <a:tcPr anchor="ctr"/>
                </a:tc>
                <a:tc>
                  <a:txBody>
                    <a:bodyPr/>
                    <a:lstStyle/>
                    <a:p>
                      <a:pPr algn="ctr"/>
                      <a:r>
                        <a:rPr lang="en-US" sz="1600" dirty="0" smtClean="0"/>
                        <a:t>1100 kW</a:t>
                      </a:r>
                      <a:endParaRPr lang="en-US" sz="1600" dirty="0"/>
                    </a:p>
                  </a:txBody>
                  <a:tcPr anchor="ctr"/>
                </a:tc>
              </a:tr>
              <a:tr h="465879">
                <a:tc>
                  <a:txBody>
                    <a:bodyPr/>
                    <a:lstStyle/>
                    <a:p>
                      <a:r>
                        <a:rPr lang="en-US" sz="1600" dirty="0" smtClean="0"/>
                        <a:t>BW</a:t>
                      </a:r>
                      <a:r>
                        <a:rPr lang="en-US" sz="1600" baseline="-25000" dirty="0" smtClean="0"/>
                        <a:t>-3dB</a:t>
                      </a:r>
                      <a:endParaRPr lang="en-US" sz="1600" baseline="-25000" dirty="0"/>
                    </a:p>
                  </a:txBody>
                  <a:tcPr anchor="ctr"/>
                </a:tc>
                <a:tc>
                  <a:txBody>
                    <a:bodyPr/>
                    <a:lstStyle/>
                    <a:p>
                      <a:pPr algn="ctr"/>
                      <a:r>
                        <a:rPr lang="en-US" sz="1600" dirty="0" smtClean="0"/>
                        <a:t>2.6 MHz</a:t>
                      </a:r>
                      <a:endParaRPr lang="en-US" sz="1600" dirty="0"/>
                    </a:p>
                  </a:txBody>
                  <a:tcPr anchor="ctr"/>
                </a:tc>
                <a:tc>
                  <a:txBody>
                    <a:bodyPr/>
                    <a:lstStyle/>
                    <a:p>
                      <a:pPr algn="ctr"/>
                      <a:r>
                        <a:rPr lang="en-US" sz="1600" dirty="0" smtClean="0"/>
                        <a:t>2.3 MHz</a:t>
                      </a:r>
                      <a:endParaRPr lang="en-US" sz="1600" dirty="0"/>
                    </a:p>
                  </a:txBody>
                  <a:tcPr anchor="ctr"/>
                </a:tc>
              </a:tr>
              <a:tr h="711200">
                <a:tc>
                  <a:txBody>
                    <a:bodyPr/>
                    <a:lstStyle/>
                    <a:p>
                      <a:r>
                        <a:rPr lang="en-US" sz="1600" baseline="0" dirty="0" smtClean="0"/>
                        <a:t>Tubes per year</a:t>
                      </a:r>
                      <a:endParaRPr lang="en-US" sz="1600" baseline="0" dirty="0"/>
                    </a:p>
                  </a:txBody>
                  <a:tcPr anchor="ctr"/>
                </a:tc>
                <a:tc>
                  <a:txBody>
                    <a:bodyPr/>
                    <a:lstStyle/>
                    <a:p>
                      <a:pPr algn="ctr"/>
                      <a:r>
                        <a:rPr lang="en-US" sz="1600" dirty="0" smtClean="0">
                          <a:solidFill>
                            <a:srgbClr val="FF0000"/>
                          </a:solidFill>
                        </a:rPr>
                        <a:t>6  + 16</a:t>
                      </a:r>
                      <a:endParaRPr lang="en-US" sz="1600" dirty="0">
                        <a:solidFill>
                          <a:srgbClr val="FF0000"/>
                        </a:solidFill>
                      </a:endParaRPr>
                    </a:p>
                  </a:txBody>
                  <a:tcPr anchor="ctr"/>
                </a:tc>
                <a:tc>
                  <a:txBody>
                    <a:bodyPr/>
                    <a:lstStyle/>
                    <a:p>
                      <a:pPr algn="ctr"/>
                      <a:r>
                        <a:rPr lang="en-US" sz="1600" dirty="0" smtClean="0"/>
                        <a:t>7 + 18</a:t>
                      </a:r>
                      <a:endParaRPr lang="en-US" sz="1600" dirty="0"/>
                    </a:p>
                  </a:txBody>
                  <a:tcPr anchor="ctr"/>
                </a:tc>
              </a:tr>
              <a:tr h="1320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HVPS need a full re-cabling and an air cooling improvement to allow higher pulsed mode</a:t>
                      </a:r>
                      <a:endParaRPr lang="en-US" sz="1600" baseline="0" dirty="0"/>
                    </a:p>
                  </a:txBody>
                  <a:tcPr anchor="ctr"/>
                </a:tc>
                <a:tc hMerge="1">
                  <a:txBody>
                    <a:bodyPr/>
                    <a:lstStyle/>
                    <a:p>
                      <a:pPr algn="ctr"/>
                      <a:endParaRPr lang="en-US" dirty="0"/>
                    </a:p>
                  </a:txBody>
                  <a:tcPr anchor="ctr"/>
                </a:tc>
                <a:tc hMerge="1">
                  <a:txBody>
                    <a:bodyPr/>
                    <a:lstStyle/>
                    <a:p>
                      <a:pPr algn="ctr"/>
                      <a:endParaRPr lang="en-US" dirty="0"/>
                    </a:p>
                  </a:txBody>
                  <a:tcPr anchor="ctr"/>
                </a:tc>
              </a:tr>
            </a:tbl>
          </a:graphicData>
        </a:graphic>
      </p:graphicFrame>
      <p:sp>
        <p:nvSpPr>
          <p:cNvPr id="9" name="TextBox 8"/>
          <p:cNvSpPr txBox="1"/>
          <p:nvPr/>
        </p:nvSpPr>
        <p:spPr>
          <a:xfrm>
            <a:off x="6441036" y="1447800"/>
            <a:ext cx="2150680" cy="1754326"/>
          </a:xfrm>
          <a:prstGeom prst="rect">
            <a:avLst/>
          </a:prstGeom>
          <a:noFill/>
        </p:spPr>
        <p:txBody>
          <a:bodyPr wrap="square" rtlCol="0" anchor="t">
            <a:spAutoFit/>
          </a:bodyPr>
          <a:lstStyle/>
          <a:p>
            <a:r>
              <a:rPr lang="en-US" sz="1200" dirty="0" err="1" smtClean="0">
                <a:solidFill>
                  <a:srgbClr val="002060"/>
                </a:solidFill>
                <a:latin typeface="Arial" pitchFamily="34" charset="0"/>
                <a:cs typeface="Arial" pitchFamily="34" charset="0"/>
              </a:rPr>
              <a:t>Tetrodes</a:t>
            </a:r>
            <a:r>
              <a:rPr lang="en-US" sz="1200" dirty="0" smtClean="0">
                <a:solidFill>
                  <a:srgbClr val="002060"/>
                </a:solidFill>
                <a:latin typeface="Arial" pitchFamily="34" charset="0"/>
                <a:cs typeface="Arial" pitchFamily="34" charset="0"/>
              </a:rPr>
              <a:t>:</a:t>
            </a:r>
          </a:p>
          <a:p>
            <a:r>
              <a:rPr lang="en-US" sz="1200" dirty="0" smtClean="0">
                <a:solidFill>
                  <a:srgbClr val="002060"/>
                </a:solidFill>
                <a:latin typeface="Arial" pitchFamily="34" charset="0"/>
                <a:cs typeface="Arial" pitchFamily="34" charset="0"/>
              </a:rPr>
              <a:t>Present lifetime statistics, operating ~650 kW </a:t>
            </a:r>
            <a:r>
              <a:rPr lang="en-US" sz="1200" dirty="0" err="1" smtClean="0">
                <a:solidFill>
                  <a:srgbClr val="002060"/>
                </a:solidFill>
                <a:latin typeface="Arial" pitchFamily="34" charset="0"/>
                <a:cs typeface="Arial" pitchFamily="34" charset="0"/>
              </a:rPr>
              <a:t>cw</a:t>
            </a:r>
            <a:r>
              <a:rPr lang="en-US" sz="1200" dirty="0" smtClean="0">
                <a:solidFill>
                  <a:srgbClr val="002060"/>
                </a:solidFill>
                <a:latin typeface="Arial" pitchFamily="34" charset="0"/>
                <a:cs typeface="Arial" pitchFamily="34" charset="0"/>
              </a:rPr>
              <a:t>:</a:t>
            </a:r>
          </a:p>
          <a:p>
            <a:endParaRPr lang="en-US" sz="1200" dirty="0" smtClean="0">
              <a:solidFill>
                <a:srgbClr val="002060"/>
              </a:solidFill>
              <a:latin typeface="Arial" pitchFamily="34" charset="0"/>
              <a:cs typeface="Arial" pitchFamily="34" charset="0"/>
            </a:endParaRPr>
          </a:p>
          <a:p>
            <a:pPr marL="53975">
              <a:tabLst>
                <a:tab pos="688975" algn="l"/>
              </a:tabLst>
            </a:pPr>
            <a:r>
              <a:rPr lang="en-US" sz="1200" dirty="0" smtClean="0">
                <a:solidFill>
                  <a:srgbClr val="002060"/>
                </a:solidFill>
                <a:latin typeface="Arial" pitchFamily="34" charset="0"/>
                <a:cs typeface="Arial" pitchFamily="34" charset="0"/>
              </a:rPr>
              <a:t>RS2004	: 20’000 hrs</a:t>
            </a:r>
          </a:p>
          <a:p>
            <a:pPr marL="53975">
              <a:tabLst>
                <a:tab pos="688975" algn="l"/>
              </a:tabLst>
            </a:pPr>
            <a:r>
              <a:rPr lang="en-US" sz="1200" dirty="0" smtClean="0">
                <a:solidFill>
                  <a:srgbClr val="002060"/>
                </a:solidFill>
                <a:latin typeface="Arial" pitchFamily="34" charset="0"/>
                <a:cs typeface="Arial" pitchFamily="34" charset="0"/>
              </a:rPr>
              <a:t>	: </a:t>
            </a:r>
            <a:r>
              <a:rPr lang="en-US" sz="1200" dirty="0" smtClean="0">
                <a:solidFill>
                  <a:srgbClr val="FF0000"/>
                </a:solidFill>
                <a:latin typeface="Arial"/>
                <a:cs typeface="Arial"/>
              </a:rPr>
              <a:t>6 tubes per year</a:t>
            </a:r>
            <a:endParaRPr lang="en-US" sz="1200" dirty="0" smtClean="0">
              <a:solidFill>
                <a:srgbClr val="FF0000"/>
              </a:solidFill>
              <a:latin typeface="Arial" pitchFamily="34" charset="0"/>
              <a:cs typeface="Arial" pitchFamily="34" charset="0"/>
            </a:endParaRPr>
          </a:p>
          <a:p>
            <a:pPr marL="53975">
              <a:tabLst>
                <a:tab pos="688975" algn="l"/>
              </a:tabLst>
            </a:pPr>
            <a:endParaRPr lang="en-US" sz="1200" dirty="0" smtClean="0">
              <a:solidFill>
                <a:srgbClr val="002060"/>
              </a:solidFill>
              <a:latin typeface="Arial" pitchFamily="34" charset="0"/>
              <a:cs typeface="Arial" pitchFamily="34" charset="0"/>
            </a:endParaRPr>
          </a:p>
          <a:p>
            <a:pPr marL="53975">
              <a:tabLst>
                <a:tab pos="688975" algn="l"/>
              </a:tabLst>
            </a:pPr>
            <a:r>
              <a:rPr lang="en-US" sz="1200" dirty="0" smtClean="0">
                <a:solidFill>
                  <a:srgbClr val="002060"/>
                </a:solidFill>
                <a:latin typeface="Arial" pitchFamily="34" charset="0"/>
                <a:cs typeface="Arial" pitchFamily="34" charset="0"/>
              </a:rPr>
              <a:t>YL1530 	: 25’000 hrs</a:t>
            </a:r>
          </a:p>
          <a:p>
            <a:pPr marL="53975">
              <a:tabLst>
                <a:tab pos="688975" algn="l"/>
              </a:tabLst>
            </a:pPr>
            <a:r>
              <a:rPr lang="en-US" sz="1200" dirty="0" smtClean="0">
                <a:solidFill>
                  <a:srgbClr val="002060"/>
                </a:solidFill>
                <a:latin typeface="Arial" pitchFamily="34" charset="0"/>
                <a:cs typeface="Arial" pitchFamily="34" charset="0"/>
              </a:rPr>
              <a:t>	: </a:t>
            </a:r>
            <a:r>
              <a:rPr lang="en-US" sz="1200" dirty="0" smtClean="0">
                <a:solidFill>
                  <a:srgbClr val="FF0000"/>
                </a:solidFill>
                <a:latin typeface="Arial" pitchFamily="34" charset="0"/>
                <a:cs typeface="Arial" pitchFamily="34" charset="0"/>
              </a:rPr>
              <a:t>16 tubes per year</a:t>
            </a:r>
          </a:p>
        </p:txBody>
      </p:sp>
      <p:pic>
        <p:nvPicPr>
          <p:cNvPr id="10" name="Picture 9" descr="P7120037.JPG"/>
          <p:cNvPicPr>
            <a:picLocks noChangeAspect="1"/>
          </p:cNvPicPr>
          <p:nvPr/>
        </p:nvPicPr>
        <p:blipFill>
          <a:blip r:embed="rId2" cstate="print"/>
          <a:stretch>
            <a:fillRect/>
          </a:stretch>
        </p:blipFill>
        <p:spPr>
          <a:xfrm>
            <a:off x="4712811" y="1447800"/>
            <a:ext cx="1714500" cy="2286000"/>
          </a:xfrm>
          <a:prstGeom prst="rect">
            <a:avLst/>
          </a:prstGeom>
        </p:spPr>
      </p:pic>
      <p:sp>
        <p:nvSpPr>
          <p:cNvPr id="11" name="TextBox 10"/>
          <p:cNvSpPr txBox="1"/>
          <p:nvPr/>
        </p:nvSpPr>
        <p:spPr>
          <a:xfrm>
            <a:off x="6709871" y="5173085"/>
            <a:ext cx="1881845" cy="830997"/>
          </a:xfrm>
          <a:prstGeom prst="rect">
            <a:avLst/>
          </a:prstGeom>
          <a:noFill/>
        </p:spPr>
        <p:txBody>
          <a:bodyPr wrap="square" rtlCol="0" anchor="b">
            <a:spAutoFit/>
          </a:bodyPr>
          <a:lstStyle/>
          <a:p>
            <a:r>
              <a:rPr lang="en-US" sz="1200" dirty="0" smtClean="0">
                <a:solidFill>
                  <a:srgbClr val="002060"/>
                </a:solidFill>
                <a:latin typeface="Arial" pitchFamily="34" charset="0"/>
                <a:cs typeface="Arial" pitchFamily="34" charset="0"/>
              </a:rPr>
              <a:t>HVPS need a </a:t>
            </a:r>
            <a:r>
              <a:rPr lang="en-US" sz="1200" dirty="0" smtClean="0">
                <a:solidFill>
                  <a:srgbClr val="FF0000"/>
                </a:solidFill>
                <a:latin typeface="Arial" pitchFamily="34" charset="0"/>
                <a:cs typeface="Arial" pitchFamily="34" charset="0"/>
              </a:rPr>
              <a:t>full re-cabling </a:t>
            </a:r>
            <a:r>
              <a:rPr lang="en-US" sz="1200" dirty="0" smtClean="0">
                <a:solidFill>
                  <a:srgbClr val="002060"/>
                </a:solidFill>
                <a:latin typeface="Arial" pitchFamily="34" charset="0"/>
                <a:cs typeface="Arial" pitchFamily="34" charset="0"/>
              </a:rPr>
              <a:t>and </a:t>
            </a:r>
            <a:r>
              <a:rPr lang="en-US" sz="1200" dirty="0" smtClean="0">
                <a:solidFill>
                  <a:srgbClr val="FF0000"/>
                </a:solidFill>
                <a:latin typeface="Arial" pitchFamily="34" charset="0"/>
                <a:cs typeface="Arial" pitchFamily="34" charset="0"/>
              </a:rPr>
              <a:t>air cooling improvement </a:t>
            </a:r>
            <a:r>
              <a:rPr lang="en-US" sz="1200" dirty="0" smtClean="0">
                <a:solidFill>
                  <a:srgbClr val="002060"/>
                </a:solidFill>
                <a:latin typeface="Arial" pitchFamily="34" charset="0"/>
                <a:cs typeface="Arial" pitchFamily="34" charset="0"/>
              </a:rPr>
              <a:t>to allow higher pulsed mode</a:t>
            </a:r>
          </a:p>
        </p:txBody>
      </p:sp>
      <p:pic>
        <p:nvPicPr>
          <p:cNvPr id="12" name="Content Placeholder 7" descr="cables brules.JPG"/>
          <p:cNvPicPr>
            <a:picLocks noChangeAspect="1"/>
          </p:cNvPicPr>
          <p:nvPr/>
        </p:nvPicPr>
        <p:blipFill>
          <a:blip r:embed="rId3" cstate="print"/>
          <a:stretch>
            <a:fillRect/>
          </a:stretch>
        </p:blipFill>
        <p:spPr>
          <a:xfrm>
            <a:off x="6511127" y="3521670"/>
            <a:ext cx="2099473" cy="1574605"/>
          </a:xfrm>
          <a:prstGeom prst="rect">
            <a:avLst/>
          </a:prstGeom>
        </p:spPr>
      </p:pic>
      <p:pic>
        <p:nvPicPr>
          <p:cNvPr id="13" name="Picture 12" descr="P3150045.JPG"/>
          <p:cNvPicPr>
            <a:picLocks noChangeAspect="1"/>
          </p:cNvPicPr>
          <p:nvPr/>
        </p:nvPicPr>
        <p:blipFill>
          <a:blip r:embed="rId4" cstate="print"/>
          <a:stretch>
            <a:fillRect/>
          </a:stretch>
        </p:blipFill>
        <p:spPr>
          <a:xfrm>
            <a:off x="4712811" y="4520200"/>
            <a:ext cx="1958655" cy="14787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RF power plant</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11</a:t>
            </a:fld>
            <a:endParaRPr lang="en-US" dirty="0"/>
          </a:p>
        </p:txBody>
      </p:sp>
      <p:sp>
        <p:nvSpPr>
          <p:cNvPr id="6" name="Content Placeholder 5"/>
          <p:cNvSpPr>
            <a:spLocks noGrp="1"/>
          </p:cNvSpPr>
          <p:nvPr>
            <p:ph sz="quarter" idx="1"/>
          </p:nvPr>
        </p:nvSpPr>
        <p:spPr/>
        <p:txBody>
          <a:bodyPr/>
          <a:lstStyle/>
          <a:p>
            <a:r>
              <a:rPr lang="en-US" dirty="0" smtClean="0">
                <a:solidFill>
                  <a:srgbClr val="FF0000"/>
                </a:solidFill>
              </a:rPr>
              <a:t>New RF Amplifier</a:t>
            </a:r>
          </a:p>
          <a:p>
            <a:endParaRPr lang="en-US" dirty="0" smtClean="0"/>
          </a:p>
          <a:p>
            <a:r>
              <a:rPr lang="en-US" dirty="0" smtClean="0">
                <a:solidFill>
                  <a:srgbClr val="FF9900"/>
                </a:solidFill>
              </a:rPr>
              <a:t>LSS3 Tunnel integration</a:t>
            </a:r>
          </a:p>
          <a:p>
            <a:endParaRPr lang="en-US" dirty="0" smtClean="0"/>
          </a:p>
          <a:p>
            <a:r>
              <a:rPr lang="en-US" dirty="0" smtClean="0">
                <a:solidFill>
                  <a:srgbClr val="00B050"/>
                </a:solidFill>
              </a:rPr>
              <a:t>New RF Building</a:t>
            </a:r>
          </a:p>
        </p:txBody>
      </p:sp>
      <p:sp>
        <p:nvSpPr>
          <p:cNvPr id="7" name="Content Placeholder 6"/>
          <p:cNvSpPr>
            <a:spLocks noGrp="1"/>
          </p:cNvSpPr>
          <p:nvPr>
            <p:ph sz="quarter" idx="2"/>
          </p:nvPr>
        </p:nvSpPr>
        <p:spPr/>
        <p:txBody>
          <a:bodyPr/>
          <a:lstStyle/>
          <a:p>
            <a:endParaRPr lang="en-US"/>
          </a:p>
        </p:txBody>
      </p:sp>
      <p:sp useBgFill="1">
        <p:nvSpPr>
          <p:cNvPr id="8" name="Flowchart: Direct Access Storage 7"/>
          <p:cNvSpPr/>
          <p:nvPr/>
        </p:nvSpPr>
        <p:spPr bwMode="auto">
          <a:xfrm>
            <a:off x="8025550" y="5043511"/>
            <a:ext cx="762000" cy="266700"/>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cxnSp>
        <p:nvCxnSpPr>
          <p:cNvPr id="9" name="Straight Connector 16"/>
          <p:cNvCxnSpPr>
            <a:cxnSpLocks noChangeShapeType="1"/>
          </p:cNvCxnSpPr>
          <p:nvPr/>
        </p:nvCxnSpPr>
        <p:spPr bwMode="auto">
          <a:xfrm rot="10800000">
            <a:off x="5189530" y="4052668"/>
            <a:ext cx="381000" cy="0"/>
          </a:xfrm>
          <a:prstGeom prst="line">
            <a:avLst/>
          </a:prstGeom>
          <a:noFill/>
          <a:ln w="12700" algn="ctr">
            <a:solidFill>
              <a:srgbClr val="FF0000"/>
            </a:solidFill>
            <a:round/>
            <a:headEnd/>
            <a:tailEnd/>
          </a:ln>
        </p:spPr>
      </p:cxnSp>
      <p:cxnSp>
        <p:nvCxnSpPr>
          <p:cNvPr id="10" name="Straight Connector 21"/>
          <p:cNvCxnSpPr>
            <a:cxnSpLocks noChangeShapeType="1"/>
            <a:endCxn id="19" idx="0"/>
          </p:cNvCxnSpPr>
          <p:nvPr/>
        </p:nvCxnSpPr>
        <p:spPr bwMode="auto">
          <a:xfrm rot="10800000">
            <a:off x="5875330" y="3256776"/>
            <a:ext cx="2153120" cy="1525"/>
          </a:xfrm>
          <a:prstGeom prst="line">
            <a:avLst/>
          </a:prstGeom>
          <a:noFill/>
          <a:ln w="12700" algn="ctr">
            <a:solidFill>
              <a:srgbClr val="00B050"/>
            </a:solidFill>
            <a:round/>
            <a:headEnd/>
            <a:tailEnd/>
          </a:ln>
        </p:spPr>
      </p:cxnSp>
      <p:cxnSp>
        <p:nvCxnSpPr>
          <p:cNvPr id="11" name="Straight Arrow Connector 70"/>
          <p:cNvCxnSpPr>
            <a:cxnSpLocks noChangeShapeType="1"/>
          </p:cNvCxnSpPr>
          <p:nvPr/>
        </p:nvCxnSpPr>
        <p:spPr bwMode="auto">
          <a:xfrm>
            <a:off x="5148075" y="4051080"/>
            <a:ext cx="228600" cy="1588"/>
          </a:xfrm>
          <a:prstGeom prst="straightConnector1">
            <a:avLst/>
          </a:prstGeom>
          <a:noFill/>
          <a:ln w="12700" algn="ctr">
            <a:solidFill>
              <a:srgbClr val="FF0000"/>
            </a:solidFill>
            <a:round/>
            <a:headEnd/>
            <a:tailEnd type="arrow" w="med" len="med"/>
          </a:ln>
        </p:spPr>
      </p:cxnSp>
      <p:sp>
        <p:nvSpPr>
          <p:cNvPr id="12" name="TextBox 73"/>
          <p:cNvSpPr txBox="1">
            <a:spLocks noChangeArrowheads="1"/>
          </p:cNvSpPr>
          <p:nvPr/>
        </p:nvSpPr>
        <p:spPr bwMode="auto">
          <a:xfrm>
            <a:off x="5304775" y="4256830"/>
            <a:ext cx="803425" cy="246221"/>
          </a:xfrm>
          <a:prstGeom prst="rect">
            <a:avLst/>
          </a:prstGeom>
          <a:noFill/>
          <a:ln w="9525">
            <a:noFill/>
            <a:miter lim="800000"/>
            <a:headEnd/>
            <a:tailEnd/>
          </a:ln>
        </p:spPr>
        <p:txBody>
          <a:bodyPr wrap="none">
            <a:spAutoFit/>
          </a:bodyPr>
          <a:lstStyle/>
          <a:p>
            <a:r>
              <a:rPr lang="en-US" sz="1000" dirty="0" smtClean="0">
                <a:solidFill>
                  <a:srgbClr val="FF0000"/>
                </a:solidFill>
              </a:rPr>
              <a:t>RF amplifier</a:t>
            </a:r>
            <a:endParaRPr lang="en-US" sz="1000" dirty="0">
              <a:solidFill>
                <a:srgbClr val="FF0000"/>
              </a:solidFill>
            </a:endParaRPr>
          </a:p>
        </p:txBody>
      </p:sp>
      <p:sp>
        <p:nvSpPr>
          <p:cNvPr id="13" name="TextBox 75"/>
          <p:cNvSpPr txBox="1">
            <a:spLocks noChangeArrowheads="1"/>
          </p:cNvSpPr>
          <p:nvPr/>
        </p:nvSpPr>
        <p:spPr bwMode="auto">
          <a:xfrm>
            <a:off x="4840835" y="3757565"/>
            <a:ext cx="503664" cy="246221"/>
          </a:xfrm>
          <a:prstGeom prst="rect">
            <a:avLst/>
          </a:prstGeom>
          <a:noFill/>
          <a:ln w="9525">
            <a:noFill/>
            <a:miter lim="800000"/>
            <a:headEnd/>
            <a:tailEnd/>
          </a:ln>
        </p:spPr>
        <p:txBody>
          <a:bodyPr wrap="none">
            <a:spAutoFit/>
          </a:bodyPr>
          <a:lstStyle/>
          <a:p>
            <a:r>
              <a:rPr lang="en-US" sz="1000" dirty="0" smtClean="0">
                <a:solidFill>
                  <a:srgbClr val="FF0000"/>
                </a:solidFill>
              </a:rPr>
              <a:t>1 </a:t>
            </a:r>
            <a:r>
              <a:rPr lang="en-US" sz="1000" dirty="0" err="1" smtClean="0">
                <a:solidFill>
                  <a:srgbClr val="FF0000"/>
                </a:solidFill>
              </a:rPr>
              <a:t>mW</a:t>
            </a:r>
            <a:endParaRPr lang="en-US" sz="1000" dirty="0">
              <a:solidFill>
                <a:srgbClr val="FF0000"/>
              </a:solidFill>
            </a:endParaRPr>
          </a:p>
        </p:txBody>
      </p:sp>
      <p:sp>
        <p:nvSpPr>
          <p:cNvPr id="14" name="TextBox 90"/>
          <p:cNvSpPr txBox="1">
            <a:spLocks noChangeArrowheads="1"/>
          </p:cNvSpPr>
          <p:nvPr/>
        </p:nvSpPr>
        <p:spPr bwMode="auto">
          <a:xfrm>
            <a:off x="6554633" y="3450325"/>
            <a:ext cx="1463863" cy="400110"/>
          </a:xfrm>
          <a:prstGeom prst="rect">
            <a:avLst/>
          </a:prstGeom>
          <a:noFill/>
          <a:ln w="9525">
            <a:noFill/>
            <a:miter lim="800000"/>
            <a:headEnd/>
            <a:tailEnd/>
          </a:ln>
        </p:spPr>
        <p:txBody>
          <a:bodyPr wrap="none">
            <a:spAutoFit/>
          </a:bodyPr>
          <a:lstStyle/>
          <a:p>
            <a:pPr algn="ctr"/>
            <a:r>
              <a:rPr lang="en-US" sz="1000" dirty="0">
                <a:solidFill>
                  <a:srgbClr val="00B050"/>
                </a:solidFill>
              </a:rPr>
              <a:t>Coaxial transmission </a:t>
            </a:r>
            <a:r>
              <a:rPr lang="en-US" sz="1000" dirty="0" smtClean="0">
                <a:solidFill>
                  <a:srgbClr val="00B050"/>
                </a:solidFill>
              </a:rPr>
              <a:t>line</a:t>
            </a:r>
          </a:p>
          <a:p>
            <a:pPr algn="ctr"/>
            <a:r>
              <a:rPr lang="en-US" sz="1000" dirty="0" smtClean="0">
                <a:solidFill>
                  <a:srgbClr val="FF9900"/>
                </a:solidFill>
              </a:rPr>
              <a:t>150 </a:t>
            </a:r>
            <a:r>
              <a:rPr lang="en-US" sz="1000" dirty="0">
                <a:solidFill>
                  <a:srgbClr val="FF9900"/>
                </a:solidFill>
              </a:rPr>
              <a:t>meters</a:t>
            </a:r>
          </a:p>
        </p:txBody>
      </p:sp>
      <p:cxnSp>
        <p:nvCxnSpPr>
          <p:cNvPr id="15" name="Straight Connector 93"/>
          <p:cNvCxnSpPr>
            <a:cxnSpLocks noChangeShapeType="1"/>
          </p:cNvCxnSpPr>
          <p:nvPr/>
        </p:nvCxnSpPr>
        <p:spPr bwMode="auto">
          <a:xfrm rot="5400000" flipH="1" flipV="1">
            <a:off x="7835050" y="5005411"/>
            <a:ext cx="381000" cy="0"/>
          </a:xfrm>
          <a:prstGeom prst="line">
            <a:avLst/>
          </a:prstGeom>
          <a:noFill/>
          <a:ln w="12700" algn="ctr">
            <a:solidFill>
              <a:srgbClr val="FF9900"/>
            </a:solidFill>
            <a:round/>
            <a:headEnd/>
            <a:tailEnd/>
          </a:ln>
        </p:spPr>
      </p:cxnSp>
      <p:cxnSp>
        <p:nvCxnSpPr>
          <p:cNvPr id="16" name="Straight Arrow Connector 97"/>
          <p:cNvCxnSpPr>
            <a:cxnSpLocks noChangeShapeType="1"/>
          </p:cNvCxnSpPr>
          <p:nvPr/>
        </p:nvCxnSpPr>
        <p:spPr bwMode="auto">
          <a:xfrm rot="5400000">
            <a:off x="7172497" y="4111357"/>
            <a:ext cx="1709010" cy="2897"/>
          </a:xfrm>
          <a:prstGeom prst="straightConnector1">
            <a:avLst/>
          </a:prstGeom>
          <a:noFill/>
          <a:ln w="12700" algn="ctr">
            <a:solidFill>
              <a:srgbClr val="FF9900"/>
            </a:solidFill>
            <a:round/>
            <a:headEnd/>
            <a:tailEnd type="arrow" w="med" len="med"/>
          </a:ln>
        </p:spPr>
      </p:cxnSp>
      <p:sp>
        <p:nvSpPr>
          <p:cNvPr id="17" name="TextBox 101"/>
          <p:cNvSpPr txBox="1">
            <a:spLocks noChangeArrowheads="1"/>
          </p:cNvSpPr>
          <p:nvPr/>
        </p:nvSpPr>
        <p:spPr bwMode="auto">
          <a:xfrm>
            <a:off x="7826077" y="5310211"/>
            <a:ext cx="1162498" cy="246221"/>
          </a:xfrm>
          <a:prstGeom prst="rect">
            <a:avLst/>
          </a:prstGeom>
          <a:noFill/>
          <a:ln w="9525">
            <a:noFill/>
            <a:miter lim="800000"/>
            <a:headEnd/>
            <a:tailEnd/>
          </a:ln>
        </p:spPr>
        <p:txBody>
          <a:bodyPr wrap="none">
            <a:spAutoFit/>
          </a:bodyPr>
          <a:lstStyle/>
          <a:p>
            <a:pPr algn="ctr"/>
            <a:r>
              <a:rPr lang="en-US" sz="1000" dirty="0">
                <a:solidFill>
                  <a:srgbClr val="FF9900"/>
                </a:solidFill>
              </a:rPr>
              <a:t>Accelerating cavity</a:t>
            </a:r>
          </a:p>
        </p:txBody>
      </p:sp>
      <p:sp>
        <p:nvSpPr>
          <p:cNvPr id="18" name="TextBox 73"/>
          <p:cNvSpPr txBox="1">
            <a:spLocks noChangeArrowheads="1"/>
          </p:cNvSpPr>
          <p:nvPr/>
        </p:nvSpPr>
        <p:spPr bwMode="auto">
          <a:xfrm>
            <a:off x="5778384" y="3757565"/>
            <a:ext cx="617477" cy="246221"/>
          </a:xfrm>
          <a:prstGeom prst="rect">
            <a:avLst/>
          </a:prstGeom>
          <a:noFill/>
          <a:ln w="9525">
            <a:noFill/>
            <a:miter lim="800000"/>
            <a:headEnd/>
            <a:tailEnd/>
          </a:ln>
        </p:spPr>
        <p:txBody>
          <a:bodyPr wrap="none">
            <a:spAutoFit/>
          </a:bodyPr>
          <a:lstStyle/>
          <a:p>
            <a:pPr algn="r"/>
            <a:r>
              <a:rPr lang="en-US" sz="1000" dirty="0" smtClean="0">
                <a:solidFill>
                  <a:srgbClr val="FF0000"/>
                </a:solidFill>
              </a:rPr>
              <a:t>1.7 MW</a:t>
            </a:r>
            <a:endParaRPr lang="en-US" sz="1000" dirty="0">
              <a:solidFill>
                <a:srgbClr val="FF0000"/>
              </a:solidFill>
            </a:endParaRPr>
          </a:p>
        </p:txBody>
      </p:sp>
      <p:sp>
        <p:nvSpPr>
          <p:cNvPr id="19" name="Isosceles Triangle 18"/>
          <p:cNvSpPr/>
          <p:nvPr/>
        </p:nvSpPr>
        <p:spPr bwMode="auto">
          <a:xfrm rot="5400000">
            <a:off x="5532430" y="3104375"/>
            <a:ext cx="381000" cy="304800"/>
          </a:xfrm>
          <a:prstGeom prst="triangle">
            <a:avLst/>
          </a:prstGeom>
          <a:noFill/>
          <a:ln w="25400" cap="flat" cmpd="sng" algn="ctr">
            <a:solidFill>
              <a:srgbClr val="FF00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20" name="Flowchart: Direct Access Storage 19"/>
          <p:cNvSpPr/>
          <p:nvPr/>
        </p:nvSpPr>
        <p:spPr bwMode="auto">
          <a:xfrm>
            <a:off x="6911805" y="5049679"/>
            <a:ext cx="762000" cy="266700"/>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cxnSp>
        <p:nvCxnSpPr>
          <p:cNvPr id="21" name="Straight Connector 16"/>
          <p:cNvCxnSpPr>
            <a:cxnSpLocks noChangeShapeType="1"/>
          </p:cNvCxnSpPr>
          <p:nvPr/>
        </p:nvCxnSpPr>
        <p:spPr bwMode="auto">
          <a:xfrm rot="10800000">
            <a:off x="5189530" y="3246163"/>
            <a:ext cx="381000" cy="0"/>
          </a:xfrm>
          <a:prstGeom prst="line">
            <a:avLst/>
          </a:prstGeom>
          <a:noFill/>
          <a:ln w="12700" algn="ctr">
            <a:solidFill>
              <a:srgbClr val="FF0000"/>
            </a:solidFill>
            <a:round/>
            <a:headEnd/>
            <a:tailEnd/>
          </a:ln>
        </p:spPr>
      </p:cxnSp>
      <p:cxnSp>
        <p:nvCxnSpPr>
          <p:cNvPr id="22" name="Straight Connector 21"/>
          <p:cNvCxnSpPr>
            <a:cxnSpLocks noChangeShapeType="1"/>
            <a:endCxn id="30" idx="0"/>
          </p:cNvCxnSpPr>
          <p:nvPr/>
        </p:nvCxnSpPr>
        <p:spPr bwMode="auto">
          <a:xfrm rot="10800000">
            <a:off x="5875331" y="4063281"/>
            <a:ext cx="1039375" cy="1525"/>
          </a:xfrm>
          <a:prstGeom prst="line">
            <a:avLst/>
          </a:prstGeom>
          <a:noFill/>
          <a:ln w="12700" algn="ctr">
            <a:solidFill>
              <a:srgbClr val="00B050"/>
            </a:solidFill>
            <a:round/>
            <a:headEnd/>
            <a:tailEnd/>
          </a:ln>
        </p:spPr>
      </p:cxnSp>
      <p:cxnSp>
        <p:nvCxnSpPr>
          <p:cNvPr id="23" name="Straight Arrow Connector 70"/>
          <p:cNvCxnSpPr>
            <a:cxnSpLocks noChangeShapeType="1"/>
          </p:cNvCxnSpPr>
          <p:nvPr/>
        </p:nvCxnSpPr>
        <p:spPr bwMode="auto">
          <a:xfrm>
            <a:off x="5148075" y="3244575"/>
            <a:ext cx="228600" cy="1588"/>
          </a:xfrm>
          <a:prstGeom prst="straightConnector1">
            <a:avLst/>
          </a:prstGeom>
          <a:noFill/>
          <a:ln w="12700" algn="ctr">
            <a:solidFill>
              <a:srgbClr val="FF0000"/>
            </a:solidFill>
            <a:round/>
            <a:headEnd/>
            <a:tailEnd type="arrow" w="med" len="med"/>
          </a:ln>
        </p:spPr>
      </p:cxnSp>
      <p:sp>
        <p:nvSpPr>
          <p:cNvPr id="24" name="TextBox 73"/>
          <p:cNvSpPr txBox="1">
            <a:spLocks noChangeArrowheads="1"/>
          </p:cNvSpPr>
          <p:nvPr/>
        </p:nvSpPr>
        <p:spPr bwMode="auto">
          <a:xfrm>
            <a:off x="5301695" y="3450325"/>
            <a:ext cx="803425" cy="246221"/>
          </a:xfrm>
          <a:prstGeom prst="rect">
            <a:avLst/>
          </a:prstGeom>
          <a:noFill/>
          <a:ln w="9525">
            <a:noFill/>
            <a:miter lim="800000"/>
            <a:headEnd/>
            <a:tailEnd/>
          </a:ln>
        </p:spPr>
        <p:txBody>
          <a:bodyPr wrap="none">
            <a:spAutoFit/>
          </a:bodyPr>
          <a:lstStyle/>
          <a:p>
            <a:r>
              <a:rPr lang="en-US" sz="1000" dirty="0" smtClean="0">
                <a:solidFill>
                  <a:srgbClr val="FF0000"/>
                </a:solidFill>
              </a:rPr>
              <a:t>RF amplifier</a:t>
            </a:r>
            <a:endParaRPr lang="en-US" sz="1000" dirty="0">
              <a:solidFill>
                <a:srgbClr val="FF0000"/>
              </a:solidFill>
            </a:endParaRPr>
          </a:p>
        </p:txBody>
      </p:sp>
      <p:sp>
        <p:nvSpPr>
          <p:cNvPr id="25" name="TextBox 75"/>
          <p:cNvSpPr txBox="1">
            <a:spLocks noChangeArrowheads="1"/>
          </p:cNvSpPr>
          <p:nvPr/>
        </p:nvSpPr>
        <p:spPr bwMode="auto">
          <a:xfrm>
            <a:off x="4840835" y="2951060"/>
            <a:ext cx="503664" cy="246221"/>
          </a:xfrm>
          <a:prstGeom prst="rect">
            <a:avLst/>
          </a:prstGeom>
          <a:noFill/>
          <a:ln w="9525">
            <a:noFill/>
            <a:miter lim="800000"/>
            <a:headEnd/>
            <a:tailEnd/>
          </a:ln>
        </p:spPr>
        <p:txBody>
          <a:bodyPr wrap="none">
            <a:spAutoFit/>
          </a:bodyPr>
          <a:lstStyle/>
          <a:p>
            <a:r>
              <a:rPr lang="en-US" sz="1000" dirty="0" smtClean="0">
                <a:solidFill>
                  <a:srgbClr val="FF0000"/>
                </a:solidFill>
              </a:rPr>
              <a:t>1 </a:t>
            </a:r>
            <a:r>
              <a:rPr lang="en-US" sz="1000" dirty="0" err="1" smtClean="0">
                <a:solidFill>
                  <a:srgbClr val="FF0000"/>
                </a:solidFill>
              </a:rPr>
              <a:t>mW</a:t>
            </a:r>
            <a:endParaRPr lang="en-US" sz="1000" dirty="0">
              <a:solidFill>
                <a:srgbClr val="FF0000"/>
              </a:solidFill>
            </a:endParaRPr>
          </a:p>
        </p:txBody>
      </p:sp>
      <p:cxnSp>
        <p:nvCxnSpPr>
          <p:cNvPr id="26" name="Straight Connector 93"/>
          <p:cNvCxnSpPr>
            <a:cxnSpLocks noChangeShapeType="1"/>
          </p:cNvCxnSpPr>
          <p:nvPr/>
        </p:nvCxnSpPr>
        <p:spPr bwMode="auto">
          <a:xfrm rot="5400000" flipH="1" flipV="1">
            <a:off x="6721305" y="5011579"/>
            <a:ext cx="381000" cy="0"/>
          </a:xfrm>
          <a:prstGeom prst="line">
            <a:avLst/>
          </a:prstGeom>
          <a:noFill/>
          <a:ln w="12700" algn="ctr">
            <a:solidFill>
              <a:srgbClr val="FF9900"/>
            </a:solidFill>
            <a:round/>
            <a:headEnd/>
            <a:tailEnd/>
          </a:ln>
        </p:spPr>
      </p:cxnSp>
      <p:cxnSp>
        <p:nvCxnSpPr>
          <p:cNvPr id="27" name="Straight Arrow Connector 97"/>
          <p:cNvCxnSpPr>
            <a:cxnSpLocks noChangeShapeType="1"/>
          </p:cNvCxnSpPr>
          <p:nvPr/>
        </p:nvCxnSpPr>
        <p:spPr bwMode="auto">
          <a:xfrm rot="5400000">
            <a:off x="6458921" y="4517693"/>
            <a:ext cx="908671" cy="2899"/>
          </a:xfrm>
          <a:prstGeom prst="straightConnector1">
            <a:avLst/>
          </a:prstGeom>
          <a:noFill/>
          <a:ln w="12700" algn="ctr">
            <a:solidFill>
              <a:srgbClr val="FF9900"/>
            </a:solidFill>
            <a:round/>
            <a:headEnd/>
            <a:tailEnd type="arrow" w="med" len="med"/>
          </a:ln>
        </p:spPr>
      </p:cxnSp>
      <p:sp>
        <p:nvSpPr>
          <p:cNvPr id="28" name="TextBox 101"/>
          <p:cNvSpPr txBox="1">
            <a:spLocks noChangeArrowheads="1"/>
          </p:cNvSpPr>
          <p:nvPr/>
        </p:nvSpPr>
        <p:spPr bwMode="auto">
          <a:xfrm>
            <a:off x="6712332" y="5316379"/>
            <a:ext cx="1162498" cy="246221"/>
          </a:xfrm>
          <a:prstGeom prst="rect">
            <a:avLst/>
          </a:prstGeom>
          <a:noFill/>
          <a:ln w="9525">
            <a:noFill/>
            <a:miter lim="800000"/>
            <a:headEnd/>
            <a:tailEnd/>
          </a:ln>
        </p:spPr>
        <p:txBody>
          <a:bodyPr wrap="none">
            <a:spAutoFit/>
          </a:bodyPr>
          <a:lstStyle/>
          <a:p>
            <a:pPr algn="ctr"/>
            <a:r>
              <a:rPr lang="en-US" sz="1000" dirty="0">
                <a:solidFill>
                  <a:srgbClr val="FF9900"/>
                </a:solidFill>
              </a:rPr>
              <a:t>Accelerating cavity</a:t>
            </a:r>
          </a:p>
        </p:txBody>
      </p:sp>
      <p:sp>
        <p:nvSpPr>
          <p:cNvPr id="29" name="TextBox 73"/>
          <p:cNvSpPr txBox="1">
            <a:spLocks noChangeArrowheads="1"/>
          </p:cNvSpPr>
          <p:nvPr/>
        </p:nvSpPr>
        <p:spPr bwMode="auto">
          <a:xfrm>
            <a:off x="5778384" y="2951060"/>
            <a:ext cx="617477" cy="246221"/>
          </a:xfrm>
          <a:prstGeom prst="rect">
            <a:avLst/>
          </a:prstGeom>
          <a:noFill/>
          <a:ln w="9525">
            <a:noFill/>
            <a:miter lim="800000"/>
            <a:headEnd/>
            <a:tailEnd/>
          </a:ln>
        </p:spPr>
        <p:txBody>
          <a:bodyPr wrap="none">
            <a:spAutoFit/>
          </a:bodyPr>
          <a:lstStyle/>
          <a:p>
            <a:pPr algn="r"/>
            <a:r>
              <a:rPr lang="en-US" sz="1000" dirty="0" smtClean="0">
                <a:solidFill>
                  <a:srgbClr val="FF0000"/>
                </a:solidFill>
              </a:rPr>
              <a:t>1.7 MW</a:t>
            </a:r>
            <a:endParaRPr lang="en-US" sz="1000" dirty="0">
              <a:solidFill>
                <a:srgbClr val="FF0000"/>
              </a:solidFill>
            </a:endParaRPr>
          </a:p>
        </p:txBody>
      </p:sp>
      <p:sp>
        <p:nvSpPr>
          <p:cNvPr id="30" name="Isosceles Triangle 29"/>
          <p:cNvSpPr/>
          <p:nvPr/>
        </p:nvSpPr>
        <p:spPr bwMode="auto">
          <a:xfrm rot="5400000">
            <a:off x="5532430" y="3910880"/>
            <a:ext cx="381000" cy="304800"/>
          </a:xfrm>
          <a:prstGeom prst="triangle">
            <a:avLst/>
          </a:prstGeom>
          <a:noFill/>
          <a:ln w="25400" cap="flat" cmpd="sng" algn="ctr">
            <a:solidFill>
              <a:srgbClr val="FF00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p:nvSpPr>
          <p:cNvPr id="31" name="Rectangle 30"/>
          <p:cNvSpPr/>
          <p:nvPr/>
        </p:nvSpPr>
        <p:spPr>
          <a:xfrm>
            <a:off x="4572000" y="2528605"/>
            <a:ext cx="4070930" cy="226589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90"/>
          <p:cNvSpPr txBox="1">
            <a:spLocks noChangeArrowheads="1"/>
          </p:cNvSpPr>
          <p:nvPr/>
        </p:nvSpPr>
        <p:spPr bwMode="auto">
          <a:xfrm>
            <a:off x="6146605" y="2259770"/>
            <a:ext cx="1013419" cy="246221"/>
          </a:xfrm>
          <a:prstGeom prst="rect">
            <a:avLst/>
          </a:prstGeom>
          <a:noFill/>
          <a:ln w="9525">
            <a:noFill/>
            <a:miter lim="800000"/>
            <a:headEnd/>
            <a:tailEnd/>
          </a:ln>
        </p:spPr>
        <p:txBody>
          <a:bodyPr wrap="none">
            <a:spAutoFit/>
          </a:bodyPr>
          <a:lstStyle/>
          <a:p>
            <a:r>
              <a:rPr lang="en-US" sz="1000" dirty="0" smtClean="0">
                <a:solidFill>
                  <a:srgbClr val="00B050"/>
                </a:solidFill>
              </a:rPr>
              <a:t>New RF Building</a:t>
            </a:r>
            <a:endParaRPr lang="en-US" sz="1000"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 two new power amplifiers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12</a:t>
            </a:fld>
            <a:endParaRPr lang="en-US" dirty="0"/>
          </a:p>
        </p:txBody>
      </p:sp>
      <p:sp>
        <p:nvSpPr>
          <p:cNvPr id="6" name="Content Placeholder 5"/>
          <p:cNvSpPr>
            <a:spLocks noGrp="1"/>
          </p:cNvSpPr>
          <p:nvPr>
            <p:ph sz="quarter" idx="1"/>
          </p:nvPr>
        </p:nvSpPr>
        <p:spPr/>
        <p:txBody>
          <a:bodyPr>
            <a:normAutofit/>
          </a:bodyPr>
          <a:lstStyle/>
          <a:p>
            <a:r>
              <a:rPr lang="en-US" sz="1600" dirty="0" smtClean="0"/>
              <a:t>Must be reliable:</a:t>
            </a:r>
          </a:p>
          <a:p>
            <a:pPr lvl="1"/>
            <a:r>
              <a:rPr lang="en-US" sz="1400" dirty="0" smtClean="0"/>
              <a:t>24/24 hours</a:t>
            </a:r>
          </a:p>
          <a:p>
            <a:pPr lvl="1"/>
            <a:r>
              <a:rPr lang="en-US" sz="1400" dirty="0" smtClean="0"/>
              <a:t>300/365 </a:t>
            </a:r>
            <a:r>
              <a:rPr lang="en-US" sz="1400" dirty="0" smtClean="0"/>
              <a:t>days</a:t>
            </a:r>
          </a:p>
          <a:p>
            <a:pPr lvl="1">
              <a:buNone/>
            </a:pPr>
            <a:r>
              <a:rPr lang="en-US" sz="1400" dirty="0" smtClean="0"/>
              <a:t>	</a:t>
            </a:r>
            <a:r>
              <a:rPr lang="en-US" sz="1400" dirty="0" smtClean="0"/>
              <a:t>(2 </a:t>
            </a:r>
            <a:r>
              <a:rPr lang="en-US" sz="1400" dirty="0" smtClean="0"/>
              <a:t>months winter Technical </a:t>
            </a:r>
            <a:r>
              <a:rPr lang="en-US" sz="1400" dirty="0" smtClean="0"/>
              <a:t>stop)</a:t>
            </a:r>
            <a:endParaRPr lang="en-US" sz="1400" dirty="0" smtClean="0"/>
          </a:p>
          <a:p>
            <a:pPr lvl="1"/>
            <a:r>
              <a:rPr lang="en-US" sz="1400" dirty="0" smtClean="0"/>
              <a:t>20 years of operation</a:t>
            </a:r>
            <a:r>
              <a:rPr lang="en-US" sz="1400" dirty="0" smtClean="0"/>
              <a:t>,</a:t>
            </a:r>
          </a:p>
          <a:p>
            <a:pPr lvl="1">
              <a:buNone/>
            </a:pPr>
            <a:r>
              <a:rPr lang="en-US" sz="1400" dirty="0" smtClean="0"/>
              <a:t>	with 3 years of operation + 1 year off cycle</a:t>
            </a:r>
            <a:endParaRPr lang="en-US" sz="1400" dirty="0" smtClean="0"/>
          </a:p>
          <a:p>
            <a:endParaRPr lang="en-US" sz="1600" dirty="0" smtClean="0"/>
          </a:p>
          <a:p>
            <a:r>
              <a:rPr lang="en-US" sz="1600" dirty="0" smtClean="0"/>
              <a:t>Pulse mode: 1.7 MW max</a:t>
            </a:r>
          </a:p>
          <a:p>
            <a:endParaRPr lang="en-US" sz="1600" dirty="0" smtClean="0"/>
          </a:p>
          <a:p>
            <a:r>
              <a:rPr lang="en-US" sz="1600" dirty="0" smtClean="0"/>
              <a:t>Average: 850 kW (</a:t>
            </a:r>
            <a:r>
              <a:rPr lang="en-US" sz="1600" dirty="0" smtClean="0"/>
              <a:t>t</a:t>
            </a:r>
            <a:r>
              <a:rPr lang="en-US" sz="1600" dirty="0" smtClean="0"/>
              <a:t>hermal limitation)</a:t>
            </a:r>
          </a:p>
        </p:txBody>
      </p:sp>
      <p:sp>
        <p:nvSpPr>
          <p:cNvPr id="7" name="Content Placeholder 6"/>
          <p:cNvSpPr>
            <a:spLocks noGrp="1"/>
          </p:cNvSpPr>
          <p:nvPr>
            <p:ph sz="quarter" idx="2"/>
          </p:nvPr>
        </p:nvSpPr>
        <p:spPr/>
        <p:txBody>
          <a:bodyPr>
            <a:normAutofit/>
          </a:bodyPr>
          <a:lstStyle/>
          <a:p>
            <a:r>
              <a:rPr lang="en-US" sz="1600" dirty="0" smtClean="0"/>
              <a:t>2 x 1.7 MW Klystron</a:t>
            </a:r>
          </a:p>
          <a:p>
            <a:endParaRPr lang="en-US" sz="1600" dirty="0" smtClean="0"/>
          </a:p>
          <a:p>
            <a:r>
              <a:rPr lang="en-US" sz="1600" dirty="0" smtClean="0"/>
              <a:t>2 x 4 x 450 kW </a:t>
            </a:r>
            <a:r>
              <a:rPr lang="en-US" sz="1600" dirty="0" err="1" smtClean="0"/>
              <a:t>Diacrodes</a:t>
            </a:r>
            <a:endParaRPr lang="en-US" sz="1600" dirty="0" smtClean="0"/>
          </a:p>
          <a:p>
            <a:endParaRPr lang="en-US" sz="1600" dirty="0" smtClean="0"/>
          </a:p>
          <a:p>
            <a:r>
              <a:rPr lang="en-US" sz="1600" dirty="0" smtClean="0"/>
              <a:t>2 x 8 x 225 kW IOTs</a:t>
            </a:r>
          </a:p>
          <a:p>
            <a:endParaRPr lang="en-US" sz="1600" dirty="0" smtClean="0"/>
          </a:p>
          <a:p>
            <a:r>
              <a:rPr lang="en-US" sz="1600" dirty="0" smtClean="0"/>
              <a:t>2 x 8 x 225 kW </a:t>
            </a:r>
            <a:r>
              <a:rPr lang="en-US" sz="1600" dirty="0" err="1" smtClean="0"/>
              <a:t>tetrodes</a:t>
            </a:r>
            <a:endParaRPr lang="en-US" sz="1600" dirty="0" smtClean="0"/>
          </a:p>
          <a:p>
            <a:pPr lvl="1"/>
            <a:r>
              <a:rPr lang="en-US" sz="1400" dirty="0" smtClean="0"/>
              <a:t>Equivalent to ‘Siemens’</a:t>
            </a:r>
          </a:p>
          <a:p>
            <a:endParaRPr lang="en-US" sz="1600" dirty="0" smtClean="0"/>
          </a:p>
          <a:p>
            <a:r>
              <a:rPr lang="en-US" sz="1600" dirty="0" smtClean="0"/>
              <a:t>2 x 16 x 110 kW </a:t>
            </a:r>
            <a:r>
              <a:rPr lang="en-US" sz="1600" dirty="0" err="1" smtClean="0"/>
              <a:t>t</a:t>
            </a:r>
            <a:r>
              <a:rPr lang="en-US" sz="1600" dirty="0" err="1" smtClean="0"/>
              <a:t>etrodes</a:t>
            </a:r>
            <a:endParaRPr lang="en-US" sz="1600" dirty="0" smtClean="0"/>
          </a:p>
          <a:p>
            <a:pPr lvl="1"/>
            <a:r>
              <a:rPr lang="en-US" sz="1400" dirty="0" smtClean="0"/>
              <a:t>Equivalent to ‘Philips’</a:t>
            </a:r>
          </a:p>
          <a:p>
            <a:endParaRPr lang="en-US" sz="1600" dirty="0" smtClean="0"/>
          </a:p>
          <a:p>
            <a:r>
              <a:rPr lang="en-US" sz="1600" dirty="0" smtClean="0"/>
              <a:t>2 x 1700 x 1 kW SSA</a:t>
            </a:r>
          </a:p>
        </p:txBody>
      </p:sp>
      <p:cxnSp>
        <p:nvCxnSpPr>
          <p:cNvPr id="9" name="Straight Connector 8"/>
          <p:cNvCxnSpPr/>
          <p:nvPr/>
        </p:nvCxnSpPr>
        <p:spPr>
          <a:xfrm flipV="1">
            <a:off x="4876800" y="1752600"/>
            <a:ext cx="1981200" cy="2286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76800" y="1752600"/>
            <a:ext cx="1981200" cy="2286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76800" y="2362200"/>
            <a:ext cx="2362200" cy="2286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876800" y="2362200"/>
            <a:ext cx="2362200" cy="2286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76800" y="3048000"/>
            <a:ext cx="1981200" cy="2286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876800" y="3048000"/>
            <a:ext cx="1981200" cy="2286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876800" y="3657600"/>
            <a:ext cx="2209800" cy="5334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76800" y="3657600"/>
            <a:ext cx="2209800" cy="5334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MW amplifier, </a:t>
            </a:r>
            <a:r>
              <a:rPr lang="en-US" dirty="0" err="1" smtClean="0"/>
              <a:t>i.e</a:t>
            </a:r>
            <a:r>
              <a:rPr lang="en-US" dirty="0" smtClean="0"/>
              <a:t> 1.4 MW cavity</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13</a:t>
            </a:fld>
            <a:endParaRPr lang="en-US" dirty="0"/>
          </a:p>
        </p:txBody>
      </p:sp>
      <p:sp>
        <p:nvSpPr>
          <p:cNvPr id="6" name="Content Placeholder 5"/>
          <p:cNvSpPr>
            <a:spLocks noGrp="1"/>
          </p:cNvSpPr>
          <p:nvPr>
            <p:ph sz="quarter" idx="1"/>
          </p:nvPr>
        </p:nvSpPr>
        <p:spPr/>
        <p:txBody>
          <a:bodyPr>
            <a:normAutofit lnSpcReduction="10000"/>
          </a:bodyPr>
          <a:lstStyle/>
          <a:p>
            <a:r>
              <a:rPr lang="en-US" sz="1600" dirty="0" smtClean="0"/>
              <a:t>To have 1.4 MW available at the cavity input, 1.7 MW at the Final output are needed</a:t>
            </a:r>
          </a:p>
          <a:p>
            <a:endParaRPr lang="en-US" sz="1600" dirty="0" smtClean="0"/>
          </a:p>
          <a:p>
            <a:r>
              <a:rPr lang="en-US" sz="1600" dirty="0" smtClean="0"/>
              <a:t>Taking advantage of the long experience we have with </a:t>
            </a:r>
            <a:r>
              <a:rPr lang="en-US" sz="1600" dirty="0" err="1" smtClean="0"/>
              <a:t>tetrodes</a:t>
            </a:r>
            <a:r>
              <a:rPr lang="en-US" sz="1600" dirty="0" smtClean="0"/>
              <a:t> and combiners, a possible solution could be a 16 x </a:t>
            </a:r>
            <a:r>
              <a:rPr lang="en-US" sz="1600" dirty="0" err="1" smtClean="0"/>
              <a:t>tetrodes</a:t>
            </a:r>
            <a:r>
              <a:rPr lang="en-US" sz="1600" dirty="0" smtClean="0"/>
              <a:t> combined through 3 dB combiners</a:t>
            </a:r>
          </a:p>
          <a:p>
            <a:endParaRPr lang="en-US" sz="1600" dirty="0" smtClean="0"/>
          </a:p>
          <a:p>
            <a:r>
              <a:rPr lang="en-US" sz="1600" dirty="0" smtClean="0"/>
              <a:t>A major improvement to present systems would be to have </a:t>
            </a:r>
            <a:r>
              <a:rPr lang="en-US" sz="1600" b="1" i="1" dirty="0" smtClean="0"/>
              <a:t>individual SSA drivers</a:t>
            </a:r>
            <a:r>
              <a:rPr lang="en-US" sz="1600" dirty="0" smtClean="0"/>
              <a:t> per </a:t>
            </a:r>
            <a:r>
              <a:rPr lang="en-US" sz="1600" dirty="0" err="1" smtClean="0"/>
              <a:t>tetrodes</a:t>
            </a:r>
            <a:endParaRPr lang="en-US" sz="1600" dirty="0" smtClean="0"/>
          </a:p>
          <a:p>
            <a:endParaRPr lang="en-US" sz="1600" dirty="0" smtClean="0"/>
          </a:p>
          <a:p>
            <a:r>
              <a:rPr lang="en-US" sz="1600" dirty="0" smtClean="0"/>
              <a:t>Four contracts :</a:t>
            </a:r>
          </a:p>
          <a:p>
            <a:pPr lvl="1">
              <a:buClr>
                <a:srgbClr val="00B050"/>
              </a:buClr>
              <a:buFont typeface="Wingdings" pitchFamily="2" charset="2"/>
              <a:buChar char="v"/>
            </a:pPr>
            <a:r>
              <a:rPr lang="en-US" sz="1400" dirty="0" smtClean="0"/>
              <a:t>Drivers (SSA)</a:t>
            </a:r>
          </a:p>
          <a:p>
            <a:pPr lvl="1">
              <a:buClr>
                <a:srgbClr val="002060"/>
              </a:buClr>
              <a:buFont typeface="Wingdings" pitchFamily="2" charset="2"/>
              <a:buChar char="v"/>
            </a:pPr>
            <a:r>
              <a:rPr lang="en-US" sz="1400" dirty="0" smtClean="0"/>
              <a:t>Finals (SSA or </a:t>
            </a:r>
            <a:r>
              <a:rPr lang="en-US" sz="1400" dirty="0" err="1" smtClean="0"/>
              <a:t>Tetrodes</a:t>
            </a:r>
            <a:r>
              <a:rPr lang="en-US" sz="1400" dirty="0" smtClean="0"/>
              <a:t>)</a:t>
            </a:r>
          </a:p>
          <a:p>
            <a:pPr lvl="1">
              <a:buClr>
                <a:srgbClr val="C00000"/>
              </a:buClr>
              <a:buFont typeface="Wingdings" pitchFamily="2" charset="2"/>
              <a:buChar char="v"/>
            </a:pPr>
            <a:r>
              <a:rPr lang="en-US" sz="1400" dirty="0" smtClean="0"/>
              <a:t>Combiners (3 dB above 100 kW)</a:t>
            </a:r>
          </a:p>
          <a:p>
            <a:pPr lvl="1">
              <a:buClr>
                <a:srgbClr val="FFC000"/>
              </a:buClr>
              <a:buFont typeface="Wingdings" pitchFamily="2" charset="2"/>
              <a:buChar char="v"/>
            </a:pPr>
            <a:r>
              <a:rPr lang="en-US" sz="1400" dirty="0" smtClean="0"/>
              <a:t>Transmission lines (coaxial, 345 mm outer</a:t>
            </a:r>
            <a:r>
              <a:rPr lang="en-US" sz="1400" dirty="0" smtClean="0"/>
              <a:t>)</a:t>
            </a:r>
            <a:endParaRPr lang="en-US" sz="1400" dirty="0" smtClean="0"/>
          </a:p>
        </p:txBody>
      </p:sp>
      <p:sp>
        <p:nvSpPr>
          <p:cNvPr id="7" name="Content Placeholder 6"/>
          <p:cNvSpPr>
            <a:spLocks noGrp="1"/>
          </p:cNvSpPr>
          <p:nvPr>
            <p:ph sz="quarter" idx="2"/>
          </p:nvPr>
        </p:nvSpPr>
        <p:spPr/>
        <p:txBody>
          <a:bodyPr>
            <a:normAutofit lnSpcReduction="10000"/>
          </a:bodyPr>
          <a:lstStyle/>
          <a:p>
            <a:endParaRPr lang="en-US"/>
          </a:p>
        </p:txBody>
      </p:sp>
      <p:sp>
        <p:nvSpPr>
          <p:cNvPr id="8" name="TextBox 7"/>
          <p:cNvSpPr txBox="1"/>
          <p:nvPr/>
        </p:nvSpPr>
        <p:spPr>
          <a:xfrm>
            <a:off x="4495800" y="2362200"/>
            <a:ext cx="1645920" cy="523220"/>
          </a:xfrm>
          <a:prstGeom prst="rect">
            <a:avLst/>
          </a:prstGeom>
          <a:noFill/>
        </p:spPr>
        <p:txBody>
          <a:bodyPr wrap="square" rtlCol="0" anchor="t">
            <a:spAutoFit/>
          </a:bodyPr>
          <a:lstStyle/>
          <a:p>
            <a:r>
              <a:rPr lang="en-US" sz="1400" b="1" dirty="0" smtClean="0">
                <a:solidFill>
                  <a:srgbClr val="00B050"/>
                </a:solidFill>
                <a:latin typeface="+mn-lt"/>
              </a:rPr>
              <a:t>Drivers</a:t>
            </a:r>
          </a:p>
          <a:p>
            <a:r>
              <a:rPr lang="en-US" sz="1400" b="1" dirty="0" smtClean="0">
                <a:solidFill>
                  <a:srgbClr val="00B050"/>
                </a:solidFill>
                <a:latin typeface="+mn-lt"/>
              </a:rPr>
              <a:t>16 SSA</a:t>
            </a:r>
          </a:p>
        </p:txBody>
      </p:sp>
      <p:sp>
        <p:nvSpPr>
          <p:cNvPr id="9" name="TextBox 8"/>
          <p:cNvSpPr txBox="1"/>
          <p:nvPr/>
        </p:nvSpPr>
        <p:spPr>
          <a:xfrm>
            <a:off x="4495800" y="2819400"/>
            <a:ext cx="1645920" cy="738664"/>
          </a:xfrm>
          <a:prstGeom prst="rect">
            <a:avLst/>
          </a:prstGeom>
          <a:noFill/>
        </p:spPr>
        <p:txBody>
          <a:bodyPr wrap="square" rtlCol="0" anchor="t">
            <a:spAutoFit/>
          </a:bodyPr>
          <a:lstStyle/>
          <a:p>
            <a:pPr marL="228600" indent="-228600"/>
            <a:r>
              <a:rPr lang="en-US" sz="1400" b="1" dirty="0" smtClean="0">
                <a:solidFill>
                  <a:srgbClr val="000096"/>
                </a:solidFill>
                <a:latin typeface="+mn-lt"/>
              </a:rPr>
              <a:t>Final</a:t>
            </a:r>
          </a:p>
          <a:p>
            <a:pPr marL="228600" indent="-228600"/>
            <a:r>
              <a:rPr lang="en-US" sz="1400" b="1" dirty="0" smtClean="0">
                <a:solidFill>
                  <a:srgbClr val="000096"/>
                </a:solidFill>
                <a:latin typeface="+mn-lt"/>
              </a:rPr>
              <a:t>16 Tubes</a:t>
            </a:r>
          </a:p>
          <a:p>
            <a:pPr marL="228600" indent="-228600"/>
            <a:r>
              <a:rPr lang="en-US" sz="1400" b="1" dirty="0" smtClean="0">
                <a:solidFill>
                  <a:srgbClr val="000096"/>
                </a:solidFill>
              </a:rPr>
              <a:t>or </a:t>
            </a:r>
            <a:r>
              <a:rPr lang="en-US" sz="1400" b="1" dirty="0" smtClean="0">
                <a:solidFill>
                  <a:srgbClr val="000096"/>
                </a:solidFill>
              </a:rPr>
              <a:t>SSA</a:t>
            </a:r>
            <a:endParaRPr lang="en-US" sz="1400" b="1" dirty="0" smtClean="0">
              <a:solidFill>
                <a:srgbClr val="000096"/>
              </a:solidFill>
              <a:latin typeface="+mn-lt"/>
            </a:endParaRPr>
          </a:p>
        </p:txBody>
      </p:sp>
      <p:sp>
        <p:nvSpPr>
          <p:cNvPr id="10" name="TextBox 9"/>
          <p:cNvSpPr txBox="1"/>
          <p:nvPr/>
        </p:nvSpPr>
        <p:spPr>
          <a:xfrm>
            <a:off x="4495800" y="3515380"/>
            <a:ext cx="2246731" cy="738664"/>
          </a:xfrm>
          <a:prstGeom prst="rect">
            <a:avLst/>
          </a:prstGeom>
          <a:noFill/>
        </p:spPr>
        <p:txBody>
          <a:bodyPr wrap="square" rtlCol="0" anchor="t">
            <a:spAutoFit/>
          </a:bodyPr>
          <a:lstStyle/>
          <a:p>
            <a:r>
              <a:rPr lang="en-US" sz="1400" b="1" dirty="0" smtClean="0">
                <a:solidFill>
                  <a:srgbClr val="C00000"/>
                </a:solidFill>
              </a:rPr>
              <a:t>3 dB</a:t>
            </a:r>
          </a:p>
          <a:p>
            <a:r>
              <a:rPr lang="en-US" sz="1400" b="1" dirty="0" smtClean="0">
                <a:solidFill>
                  <a:srgbClr val="C00000"/>
                </a:solidFill>
              </a:rPr>
              <a:t>combiners</a:t>
            </a:r>
          </a:p>
          <a:p>
            <a:r>
              <a:rPr lang="en-US" sz="1400" b="1" dirty="0" smtClean="0">
                <a:solidFill>
                  <a:srgbClr val="C00000"/>
                </a:solidFill>
                <a:latin typeface="+mn-lt"/>
              </a:rPr>
              <a:t>and power loads</a:t>
            </a:r>
          </a:p>
        </p:txBody>
      </p:sp>
      <p:sp>
        <p:nvSpPr>
          <p:cNvPr id="11" name="Rectangle 10"/>
          <p:cNvSpPr/>
          <p:nvPr/>
        </p:nvSpPr>
        <p:spPr>
          <a:xfrm>
            <a:off x="4495800" y="4353580"/>
            <a:ext cx="1691680" cy="523220"/>
          </a:xfrm>
          <a:prstGeom prst="rect">
            <a:avLst/>
          </a:prstGeom>
        </p:spPr>
        <p:txBody>
          <a:bodyPr wrap="square">
            <a:spAutoFit/>
          </a:bodyPr>
          <a:lstStyle/>
          <a:p>
            <a:r>
              <a:rPr lang="en-US" sz="1400" b="1" dirty="0" smtClean="0">
                <a:solidFill>
                  <a:srgbClr val="FFC000"/>
                </a:solidFill>
              </a:rPr>
              <a:t> 120 m and 180 m</a:t>
            </a:r>
          </a:p>
          <a:p>
            <a:r>
              <a:rPr lang="en-US" sz="1400" b="1" dirty="0" smtClean="0">
                <a:solidFill>
                  <a:srgbClr val="FFC000"/>
                </a:solidFill>
              </a:rPr>
              <a:t>Coaxial lines</a:t>
            </a:r>
          </a:p>
        </p:txBody>
      </p:sp>
      <p:cxnSp>
        <p:nvCxnSpPr>
          <p:cNvPr id="12" name="Straight Arrow Connector 11"/>
          <p:cNvCxnSpPr/>
          <p:nvPr/>
        </p:nvCxnSpPr>
        <p:spPr bwMode="auto">
          <a:xfrm rot="5400000">
            <a:off x="5543680" y="3503855"/>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13" name="Straight Arrow Connector 12"/>
          <p:cNvCxnSpPr/>
          <p:nvPr/>
        </p:nvCxnSpPr>
        <p:spPr bwMode="auto">
          <a:xfrm rot="5400000">
            <a:off x="5726560" y="3734285"/>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14" name="Straight Arrow Connector 13"/>
          <p:cNvCxnSpPr/>
          <p:nvPr/>
        </p:nvCxnSpPr>
        <p:spPr bwMode="auto">
          <a:xfrm rot="5400000">
            <a:off x="6639939" y="3503855"/>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15" name="Straight Arrow Connector 14"/>
          <p:cNvCxnSpPr/>
          <p:nvPr/>
        </p:nvCxnSpPr>
        <p:spPr bwMode="auto">
          <a:xfrm rot="5400000">
            <a:off x="6092320" y="3938069"/>
            <a:ext cx="182880" cy="1588"/>
          </a:xfrm>
          <a:prstGeom prst="straightConnector1">
            <a:avLst/>
          </a:prstGeom>
          <a:noFill/>
          <a:ln w="25400" cap="flat" cmpd="sng" algn="ctr">
            <a:solidFill>
              <a:srgbClr val="C00000"/>
            </a:solidFill>
            <a:prstDash val="solid"/>
            <a:round/>
            <a:headEnd type="none" w="med" len="med"/>
            <a:tailEnd type="arrow"/>
          </a:ln>
          <a:effectLst/>
        </p:spPr>
      </p:cxnSp>
      <p:sp>
        <p:nvSpPr>
          <p:cNvPr id="16" name="TextBox 15"/>
          <p:cNvSpPr txBox="1"/>
          <p:nvPr/>
        </p:nvSpPr>
        <p:spPr>
          <a:xfrm>
            <a:off x="6098318" y="5105400"/>
            <a:ext cx="1643399" cy="246221"/>
          </a:xfrm>
          <a:prstGeom prst="rect">
            <a:avLst/>
          </a:prstGeom>
          <a:noFill/>
        </p:spPr>
        <p:txBody>
          <a:bodyPr wrap="none" rtlCol="0">
            <a:spAutoFit/>
          </a:bodyPr>
          <a:lstStyle/>
          <a:p>
            <a:r>
              <a:rPr lang="en-US" sz="1000" b="1" dirty="0" smtClean="0">
                <a:solidFill>
                  <a:schemeClr val="accent6">
                    <a:lumMod val="75000"/>
                  </a:schemeClr>
                </a:solidFill>
                <a:latin typeface="+mn-lt"/>
              </a:rPr>
              <a:t>To cavity input 120 m away</a:t>
            </a:r>
          </a:p>
        </p:txBody>
      </p:sp>
      <p:cxnSp>
        <p:nvCxnSpPr>
          <p:cNvPr id="17" name="Straight Arrow Connector 16"/>
          <p:cNvCxnSpPr>
            <a:endCxn id="48" idx="0"/>
          </p:cNvCxnSpPr>
          <p:nvPr/>
        </p:nvCxnSpPr>
        <p:spPr bwMode="auto">
          <a:xfrm rot="5400000">
            <a:off x="6787278" y="2127556"/>
            <a:ext cx="270665" cy="1588"/>
          </a:xfrm>
          <a:prstGeom prst="straightConnector1">
            <a:avLst/>
          </a:prstGeom>
          <a:noFill/>
          <a:ln w="25400" cap="flat" cmpd="sng" algn="ctr">
            <a:solidFill>
              <a:srgbClr val="00B050"/>
            </a:solidFill>
            <a:prstDash val="solid"/>
            <a:round/>
            <a:headEnd type="oval" w="med" len="med"/>
            <a:tailEnd type="arrow"/>
          </a:ln>
          <a:effectLst/>
        </p:spPr>
      </p:cxnSp>
      <p:sp>
        <p:nvSpPr>
          <p:cNvPr id="18" name="TextBox 17"/>
          <p:cNvSpPr txBox="1"/>
          <p:nvPr/>
        </p:nvSpPr>
        <p:spPr>
          <a:xfrm>
            <a:off x="6308130" y="1689786"/>
            <a:ext cx="1218603" cy="246221"/>
          </a:xfrm>
          <a:prstGeom prst="rect">
            <a:avLst/>
          </a:prstGeom>
          <a:noFill/>
          <a:ln>
            <a:noFill/>
          </a:ln>
          <a:effectLst/>
        </p:spPr>
        <p:txBody>
          <a:bodyPr wrap="none" rtlCol="0">
            <a:spAutoFit/>
          </a:bodyPr>
          <a:lstStyle/>
          <a:p>
            <a:r>
              <a:rPr lang="en-US" sz="1000" b="1" dirty="0" smtClean="0">
                <a:solidFill>
                  <a:srgbClr val="FF0000"/>
                </a:solidFill>
                <a:latin typeface="+mn-lt"/>
              </a:rPr>
              <a:t>From Beam Control</a:t>
            </a:r>
          </a:p>
        </p:txBody>
      </p:sp>
      <p:cxnSp>
        <p:nvCxnSpPr>
          <p:cNvPr id="19" name="Straight Arrow Connector 18"/>
          <p:cNvCxnSpPr/>
          <p:nvPr/>
        </p:nvCxnSpPr>
        <p:spPr bwMode="auto">
          <a:xfrm rot="5400000">
            <a:off x="6458080" y="3734285"/>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20" name="Straight Arrow Connector 19"/>
          <p:cNvCxnSpPr/>
          <p:nvPr/>
        </p:nvCxnSpPr>
        <p:spPr bwMode="auto">
          <a:xfrm rot="5400000">
            <a:off x="5909440" y="3503855"/>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21" name="Straight Arrow Connector 20"/>
          <p:cNvCxnSpPr/>
          <p:nvPr/>
        </p:nvCxnSpPr>
        <p:spPr bwMode="auto">
          <a:xfrm rot="5400000">
            <a:off x="6275200" y="3503855"/>
            <a:ext cx="182880" cy="1588"/>
          </a:xfrm>
          <a:prstGeom prst="straightConnector1">
            <a:avLst/>
          </a:prstGeom>
          <a:noFill/>
          <a:ln w="25400" cap="flat" cmpd="sng" algn="ctr">
            <a:solidFill>
              <a:srgbClr val="C00000"/>
            </a:solidFill>
            <a:prstDash val="solid"/>
            <a:round/>
            <a:headEnd type="none" w="med" len="med"/>
            <a:tailEnd type="arrow"/>
          </a:ln>
          <a:effectLst/>
        </p:spPr>
      </p:cxnSp>
      <p:sp>
        <p:nvSpPr>
          <p:cNvPr id="22" name="Isosceles Triangle 21"/>
          <p:cNvSpPr/>
          <p:nvPr/>
        </p:nvSpPr>
        <p:spPr bwMode="auto">
          <a:xfrm rot="10800000">
            <a:off x="545224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23" name="Isosceles Triangle 22"/>
          <p:cNvSpPr/>
          <p:nvPr/>
        </p:nvSpPr>
        <p:spPr bwMode="auto">
          <a:xfrm rot="10800000">
            <a:off x="563512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24" name="Isosceles Triangle 23"/>
          <p:cNvSpPr/>
          <p:nvPr/>
        </p:nvSpPr>
        <p:spPr bwMode="auto">
          <a:xfrm rot="10800000">
            <a:off x="581800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25" name="Isosceles Triangle 24"/>
          <p:cNvSpPr/>
          <p:nvPr/>
        </p:nvSpPr>
        <p:spPr bwMode="auto">
          <a:xfrm rot="10800000">
            <a:off x="600088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26" name="Isosceles Triangle 25"/>
          <p:cNvSpPr/>
          <p:nvPr/>
        </p:nvSpPr>
        <p:spPr bwMode="auto">
          <a:xfrm rot="10800000">
            <a:off x="618376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27" name="Isosceles Triangle 26"/>
          <p:cNvSpPr/>
          <p:nvPr/>
        </p:nvSpPr>
        <p:spPr bwMode="auto">
          <a:xfrm rot="10800000">
            <a:off x="636664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28" name="Isosceles Triangle 27"/>
          <p:cNvSpPr/>
          <p:nvPr/>
        </p:nvSpPr>
        <p:spPr bwMode="auto">
          <a:xfrm rot="10800000">
            <a:off x="654952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29" name="Isosceles Triangle 28"/>
          <p:cNvSpPr/>
          <p:nvPr/>
        </p:nvSpPr>
        <p:spPr bwMode="auto">
          <a:xfrm rot="10800000">
            <a:off x="673240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cxnSp>
        <p:nvCxnSpPr>
          <p:cNvPr id="30" name="Straight Arrow Connector 29"/>
          <p:cNvCxnSpPr/>
          <p:nvPr/>
        </p:nvCxnSpPr>
        <p:spPr bwMode="auto">
          <a:xfrm rot="5400000">
            <a:off x="7006720" y="3503855"/>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31" name="Straight Arrow Connector 30"/>
          <p:cNvCxnSpPr/>
          <p:nvPr/>
        </p:nvCxnSpPr>
        <p:spPr bwMode="auto">
          <a:xfrm rot="5400000">
            <a:off x="7189600" y="3734285"/>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32" name="Straight Arrow Connector 31"/>
          <p:cNvCxnSpPr/>
          <p:nvPr/>
        </p:nvCxnSpPr>
        <p:spPr bwMode="auto">
          <a:xfrm rot="5400000">
            <a:off x="8099329" y="3503855"/>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33" name="Straight Arrow Connector 32"/>
          <p:cNvCxnSpPr/>
          <p:nvPr/>
        </p:nvCxnSpPr>
        <p:spPr bwMode="auto">
          <a:xfrm>
            <a:off x="7281040" y="3846629"/>
            <a:ext cx="731520" cy="1588"/>
          </a:xfrm>
          <a:prstGeom prst="straightConnector1">
            <a:avLst/>
          </a:prstGeom>
          <a:noFill/>
          <a:ln w="25400" cap="flat" cmpd="sng" algn="ctr">
            <a:solidFill>
              <a:srgbClr val="C00000"/>
            </a:solidFill>
            <a:prstDash val="solid"/>
            <a:round/>
            <a:headEnd type="none" w="med" len="med"/>
            <a:tailEnd type="none"/>
          </a:ln>
          <a:effectLst/>
        </p:spPr>
      </p:cxnSp>
      <p:cxnSp>
        <p:nvCxnSpPr>
          <p:cNvPr id="34" name="Straight Arrow Connector 33"/>
          <p:cNvCxnSpPr/>
          <p:nvPr/>
        </p:nvCxnSpPr>
        <p:spPr bwMode="auto">
          <a:xfrm>
            <a:off x="6183760" y="4029509"/>
            <a:ext cx="1463040" cy="1588"/>
          </a:xfrm>
          <a:prstGeom prst="straightConnector1">
            <a:avLst/>
          </a:prstGeom>
          <a:noFill/>
          <a:ln w="25400" cap="flat" cmpd="sng" algn="ctr">
            <a:solidFill>
              <a:srgbClr val="C00000"/>
            </a:solidFill>
            <a:prstDash val="solid"/>
            <a:round/>
            <a:headEnd type="none" w="med" len="med"/>
            <a:tailEnd type="none"/>
          </a:ln>
          <a:effectLst/>
        </p:spPr>
      </p:cxnSp>
      <p:cxnSp>
        <p:nvCxnSpPr>
          <p:cNvPr id="35" name="Straight Arrow Connector 34"/>
          <p:cNvCxnSpPr/>
          <p:nvPr/>
        </p:nvCxnSpPr>
        <p:spPr bwMode="auto">
          <a:xfrm rot="5400000">
            <a:off x="7555360" y="3938069"/>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36" name="Straight Arrow Connector 35"/>
          <p:cNvCxnSpPr/>
          <p:nvPr/>
        </p:nvCxnSpPr>
        <p:spPr bwMode="auto">
          <a:xfrm rot="5400000">
            <a:off x="7921120" y="3734285"/>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37" name="Straight Arrow Connector 36"/>
          <p:cNvCxnSpPr/>
          <p:nvPr/>
        </p:nvCxnSpPr>
        <p:spPr bwMode="auto">
          <a:xfrm rot="5400000">
            <a:off x="7369634" y="3503855"/>
            <a:ext cx="182880" cy="1588"/>
          </a:xfrm>
          <a:prstGeom prst="straightConnector1">
            <a:avLst/>
          </a:prstGeom>
          <a:noFill/>
          <a:ln w="25400" cap="flat" cmpd="sng" algn="ctr">
            <a:solidFill>
              <a:srgbClr val="C00000"/>
            </a:solidFill>
            <a:prstDash val="solid"/>
            <a:round/>
            <a:headEnd type="none" w="med" len="med"/>
            <a:tailEnd type="arrow"/>
          </a:ln>
          <a:effectLst/>
        </p:spPr>
      </p:cxnSp>
      <p:cxnSp>
        <p:nvCxnSpPr>
          <p:cNvPr id="38" name="Straight Arrow Connector 37"/>
          <p:cNvCxnSpPr/>
          <p:nvPr/>
        </p:nvCxnSpPr>
        <p:spPr bwMode="auto">
          <a:xfrm rot="5400000">
            <a:off x="7738240" y="3503855"/>
            <a:ext cx="182880" cy="1588"/>
          </a:xfrm>
          <a:prstGeom prst="straightConnector1">
            <a:avLst/>
          </a:prstGeom>
          <a:noFill/>
          <a:ln w="25400" cap="flat" cmpd="sng" algn="ctr">
            <a:solidFill>
              <a:srgbClr val="C00000"/>
            </a:solidFill>
            <a:prstDash val="solid"/>
            <a:round/>
            <a:headEnd type="none" w="med" len="med"/>
            <a:tailEnd type="arrow"/>
          </a:ln>
          <a:effectLst/>
        </p:spPr>
      </p:cxnSp>
      <p:sp>
        <p:nvSpPr>
          <p:cNvPr id="39" name="Isosceles Triangle 38"/>
          <p:cNvSpPr/>
          <p:nvPr/>
        </p:nvSpPr>
        <p:spPr bwMode="auto">
          <a:xfrm rot="10800000">
            <a:off x="691528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40" name="Isosceles Triangle 39"/>
          <p:cNvSpPr/>
          <p:nvPr/>
        </p:nvSpPr>
        <p:spPr bwMode="auto">
          <a:xfrm rot="10800000">
            <a:off x="709816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41" name="Isosceles Triangle 40"/>
          <p:cNvSpPr/>
          <p:nvPr/>
        </p:nvSpPr>
        <p:spPr bwMode="auto">
          <a:xfrm rot="10800000">
            <a:off x="728104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42" name="Isosceles Triangle 41"/>
          <p:cNvSpPr/>
          <p:nvPr/>
        </p:nvSpPr>
        <p:spPr bwMode="auto">
          <a:xfrm rot="10800000">
            <a:off x="746392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43" name="Isosceles Triangle 42"/>
          <p:cNvSpPr/>
          <p:nvPr/>
        </p:nvSpPr>
        <p:spPr bwMode="auto">
          <a:xfrm rot="10800000">
            <a:off x="764680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44" name="Isosceles Triangle 43"/>
          <p:cNvSpPr/>
          <p:nvPr/>
        </p:nvSpPr>
        <p:spPr bwMode="auto">
          <a:xfrm rot="10800000">
            <a:off x="782968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45" name="Isosceles Triangle 44"/>
          <p:cNvSpPr/>
          <p:nvPr/>
        </p:nvSpPr>
        <p:spPr bwMode="auto">
          <a:xfrm rot="10800000">
            <a:off x="801256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46" name="Isosceles Triangle 45"/>
          <p:cNvSpPr/>
          <p:nvPr/>
        </p:nvSpPr>
        <p:spPr bwMode="auto">
          <a:xfrm rot="10800000">
            <a:off x="8195440" y="3023669"/>
            <a:ext cx="182880" cy="182880"/>
          </a:xfrm>
          <a:prstGeom prst="triangle">
            <a:avLst/>
          </a:prstGeom>
          <a:solidFill>
            <a:srgbClr val="0000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cxnSp>
        <p:nvCxnSpPr>
          <p:cNvPr id="47" name="Straight Arrow Connector 46"/>
          <p:cNvCxnSpPr/>
          <p:nvPr/>
        </p:nvCxnSpPr>
        <p:spPr bwMode="auto">
          <a:xfrm>
            <a:off x="6932371" y="4038600"/>
            <a:ext cx="1" cy="990600"/>
          </a:xfrm>
          <a:prstGeom prst="straightConnector1">
            <a:avLst/>
          </a:prstGeom>
          <a:noFill/>
          <a:ln w="25400" cap="flat" cmpd="sng" algn="ctr">
            <a:solidFill>
              <a:srgbClr val="FFC000"/>
            </a:solidFill>
            <a:prstDash val="solid"/>
            <a:round/>
            <a:headEnd type="none" w="med" len="med"/>
            <a:tailEnd type="arrow"/>
          </a:ln>
          <a:effectLst/>
        </p:spPr>
      </p:cxnSp>
      <p:sp>
        <p:nvSpPr>
          <p:cNvPr id="48" name="Rectangle 47"/>
          <p:cNvSpPr/>
          <p:nvPr/>
        </p:nvSpPr>
        <p:spPr bwMode="auto">
          <a:xfrm>
            <a:off x="5463220" y="2262889"/>
            <a:ext cx="2918780" cy="228600"/>
          </a:xfrm>
          <a:prstGeom prst="rect">
            <a:avLst/>
          </a:prstGeom>
          <a:noFill/>
          <a:ln w="25400" cap="rnd"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
                <a:schemeClr val="hlink"/>
              </a:buClr>
              <a:buSzTx/>
              <a:tabLst/>
            </a:pPr>
            <a:r>
              <a:rPr kumimoji="0" lang="en-US" sz="800" b="0" i="0" u="none" strike="noStrike" cap="none" normalizeH="0" baseline="0" dirty="0" smtClean="0">
                <a:ln>
                  <a:noFill/>
                </a:ln>
                <a:solidFill>
                  <a:srgbClr val="00B050"/>
                </a:solidFill>
                <a:latin typeface="Verdana" pitchFamily="34" charset="0"/>
              </a:rPr>
              <a:t>1/16 splitter</a:t>
            </a:r>
          </a:p>
        </p:txBody>
      </p:sp>
      <p:cxnSp>
        <p:nvCxnSpPr>
          <p:cNvPr id="49" name="Straight Arrow Connector 48"/>
          <p:cNvCxnSpPr/>
          <p:nvPr/>
        </p:nvCxnSpPr>
        <p:spPr bwMode="auto">
          <a:xfrm rot="5400000">
            <a:off x="746392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50" name="Straight Arrow Connector 49"/>
          <p:cNvCxnSpPr/>
          <p:nvPr/>
        </p:nvCxnSpPr>
        <p:spPr bwMode="auto">
          <a:xfrm rot="5400000">
            <a:off x="764680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51" name="Straight Arrow Connector 50"/>
          <p:cNvCxnSpPr/>
          <p:nvPr/>
        </p:nvCxnSpPr>
        <p:spPr bwMode="auto">
          <a:xfrm rot="5400000">
            <a:off x="782968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52" name="Straight Arrow Connector 51"/>
          <p:cNvCxnSpPr/>
          <p:nvPr/>
        </p:nvCxnSpPr>
        <p:spPr bwMode="auto">
          <a:xfrm>
            <a:off x="8104000" y="3389429"/>
            <a:ext cx="182880" cy="1588"/>
          </a:xfrm>
          <a:prstGeom prst="straightConnector1">
            <a:avLst/>
          </a:prstGeom>
          <a:noFill/>
          <a:ln w="25400" cap="flat" cmpd="sng" algn="ctr">
            <a:solidFill>
              <a:srgbClr val="C00000"/>
            </a:solidFill>
            <a:prstDash val="solid"/>
            <a:round/>
            <a:headEnd type="none" w="med" len="med"/>
            <a:tailEnd type="none"/>
          </a:ln>
          <a:effectLst/>
        </p:spPr>
      </p:cxnSp>
      <p:cxnSp>
        <p:nvCxnSpPr>
          <p:cNvPr id="53" name="Straight Arrow Connector 52"/>
          <p:cNvCxnSpPr/>
          <p:nvPr/>
        </p:nvCxnSpPr>
        <p:spPr bwMode="auto">
          <a:xfrm rot="5400000">
            <a:off x="801256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54" name="Straight Arrow Connector 53"/>
          <p:cNvCxnSpPr/>
          <p:nvPr/>
        </p:nvCxnSpPr>
        <p:spPr bwMode="auto">
          <a:xfrm rot="5400000">
            <a:off x="819544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55" name="Straight Arrow Connector 54"/>
          <p:cNvCxnSpPr/>
          <p:nvPr/>
        </p:nvCxnSpPr>
        <p:spPr bwMode="auto">
          <a:xfrm rot="5400000">
            <a:off x="673240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56" name="Straight Arrow Connector 55"/>
          <p:cNvCxnSpPr/>
          <p:nvPr/>
        </p:nvCxnSpPr>
        <p:spPr bwMode="auto">
          <a:xfrm rot="5400000">
            <a:off x="691528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57" name="Straight Arrow Connector 56"/>
          <p:cNvCxnSpPr/>
          <p:nvPr/>
        </p:nvCxnSpPr>
        <p:spPr bwMode="auto">
          <a:xfrm rot="5400000">
            <a:off x="709816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58" name="Straight Arrow Connector 57"/>
          <p:cNvCxnSpPr/>
          <p:nvPr/>
        </p:nvCxnSpPr>
        <p:spPr bwMode="auto">
          <a:xfrm rot="5400000">
            <a:off x="728104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59" name="Straight Arrow Connector 58"/>
          <p:cNvCxnSpPr/>
          <p:nvPr/>
        </p:nvCxnSpPr>
        <p:spPr bwMode="auto">
          <a:xfrm rot="5400000">
            <a:off x="600088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60" name="Straight Arrow Connector 59"/>
          <p:cNvCxnSpPr/>
          <p:nvPr/>
        </p:nvCxnSpPr>
        <p:spPr bwMode="auto">
          <a:xfrm rot="5400000">
            <a:off x="618376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61" name="Straight Arrow Connector 60"/>
          <p:cNvCxnSpPr/>
          <p:nvPr/>
        </p:nvCxnSpPr>
        <p:spPr bwMode="auto">
          <a:xfrm rot="5400000">
            <a:off x="636664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62" name="Straight Arrow Connector 61"/>
          <p:cNvCxnSpPr/>
          <p:nvPr/>
        </p:nvCxnSpPr>
        <p:spPr bwMode="auto">
          <a:xfrm rot="5400000">
            <a:off x="654952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63" name="Straight Arrow Connector 62"/>
          <p:cNvCxnSpPr/>
          <p:nvPr/>
        </p:nvCxnSpPr>
        <p:spPr bwMode="auto">
          <a:xfrm rot="5400000">
            <a:off x="545224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64" name="Straight Arrow Connector 63"/>
          <p:cNvCxnSpPr/>
          <p:nvPr/>
        </p:nvCxnSpPr>
        <p:spPr bwMode="auto">
          <a:xfrm rot="5400000">
            <a:off x="563512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65" name="Straight Arrow Connector 64"/>
          <p:cNvCxnSpPr/>
          <p:nvPr/>
        </p:nvCxnSpPr>
        <p:spPr bwMode="auto">
          <a:xfrm>
            <a:off x="7829680" y="3618029"/>
            <a:ext cx="365760" cy="1588"/>
          </a:xfrm>
          <a:prstGeom prst="straightConnector1">
            <a:avLst/>
          </a:prstGeom>
          <a:noFill/>
          <a:ln w="25400" cap="flat" cmpd="sng" algn="ctr">
            <a:solidFill>
              <a:srgbClr val="C00000"/>
            </a:solidFill>
            <a:prstDash val="solid"/>
            <a:round/>
            <a:headEnd type="none" w="med" len="med"/>
            <a:tailEnd type="none"/>
          </a:ln>
          <a:effectLst/>
        </p:spPr>
      </p:cxnSp>
      <p:cxnSp>
        <p:nvCxnSpPr>
          <p:cNvPr id="66" name="Straight Arrow Connector 65"/>
          <p:cNvCxnSpPr/>
          <p:nvPr/>
        </p:nvCxnSpPr>
        <p:spPr bwMode="auto">
          <a:xfrm rot="5400000">
            <a:off x="5818000" y="3297989"/>
            <a:ext cx="182880" cy="1588"/>
          </a:xfrm>
          <a:prstGeom prst="straightConnector1">
            <a:avLst/>
          </a:prstGeom>
          <a:noFill/>
          <a:ln w="25400" cap="flat" cmpd="sng" algn="ctr">
            <a:solidFill>
              <a:srgbClr val="000096"/>
            </a:solidFill>
            <a:prstDash val="solid"/>
            <a:round/>
            <a:headEnd type="none" w="med" len="med"/>
            <a:tailEnd type="arrow"/>
          </a:ln>
          <a:effectLst/>
        </p:spPr>
      </p:cxnSp>
      <p:cxnSp>
        <p:nvCxnSpPr>
          <p:cNvPr id="67" name="Straight Arrow Connector 66"/>
          <p:cNvCxnSpPr/>
          <p:nvPr/>
        </p:nvCxnSpPr>
        <p:spPr bwMode="auto">
          <a:xfrm>
            <a:off x="7738240" y="3389429"/>
            <a:ext cx="182880" cy="1588"/>
          </a:xfrm>
          <a:prstGeom prst="straightConnector1">
            <a:avLst/>
          </a:prstGeom>
          <a:noFill/>
          <a:ln w="25400" cap="flat" cmpd="sng" algn="ctr">
            <a:solidFill>
              <a:srgbClr val="C00000"/>
            </a:solidFill>
            <a:prstDash val="solid"/>
            <a:round/>
            <a:headEnd type="none" w="med" len="med"/>
            <a:tailEnd type="none"/>
          </a:ln>
          <a:effectLst/>
        </p:spPr>
      </p:cxnSp>
      <p:cxnSp>
        <p:nvCxnSpPr>
          <p:cNvPr id="68" name="Straight Arrow Connector 67"/>
          <p:cNvCxnSpPr/>
          <p:nvPr/>
        </p:nvCxnSpPr>
        <p:spPr bwMode="auto">
          <a:xfrm>
            <a:off x="7372480" y="3389429"/>
            <a:ext cx="182880" cy="1588"/>
          </a:xfrm>
          <a:prstGeom prst="straightConnector1">
            <a:avLst/>
          </a:prstGeom>
          <a:noFill/>
          <a:ln w="25400" cap="flat" cmpd="sng" algn="ctr">
            <a:solidFill>
              <a:srgbClr val="C00000"/>
            </a:solidFill>
            <a:prstDash val="solid"/>
            <a:round/>
            <a:headEnd type="none" w="med" len="med"/>
            <a:tailEnd type="none"/>
          </a:ln>
          <a:effectLst/>
        </p:spPr>
      </p:cxnSp>
      <p:cxnSp>
        <p:nvCxnSpPr>
          <p:cNvPr id="69" name="Straight Arrow Connector 68"/>
          <p:cNvCxnSpPr/>
          <p:nvPr/>
        </p:nvCxnSpPr>
        <p:spPr bwMode="auto">
          <a:xfrm>
            <a:off x="7006720" y="3389429"/>
            <a:ext cx="182880" cy="1588"/>
          </a:xfrm>
          <a:prstGeom prst="straightConnector1">
            <a:avLst/>
          </a:prstGeom>
          <a:noFill/>
          <a:ln w="25400" cap="flat" cmpd="sng" algn="ctr">
            <a:solidFill>
              <a:srgbClr val="C00000"/>
            </a:solidFill>
            <a:prstDash val="solid"/>
            <a:round/>
            <a:headEnd type="none" w="med" len="med"/>
            <a:tailEnd type="none"/>
          </a:ln>
          <a:effectLst/>
        </p:spPr>
      </p:cxnSp>
      <p:cxnSp>
        <p:nvCxnSpPr>
          <p:cNvPr id="70" name="Straight Arrow Connector 69"/>
          <p:cNvCxnSpPr/>
          <p:nvPr/>
        </p:nvCxnSpPr>
        <p:spPr bwMode="auto">
          <a:xfrm>
            <a:off x="6640960" y="3389429"/>
            <a:ext cx="182880" cy="1588"/>
          </a:xfrm>
          <a:prstGeom prst="straightConnector1">
            <a:avLst/>
          </a:prstGeom>
          <a:noFill/>
          <a:ln w="25400" cap="flat" cmpd="sng" algn="ctr">
            <a:solidFill>
              <a:srgbClr val="C00000"/>
            </a:solidFill>
            <a:prstDash val="solid"/>
            <a:round/>
            <a:headEnd type="none" w="med" len="med"/>
            <a:tailEnd type="none"/>
          </a:ln>
          <a:effectLst/>
        </p:spPr>
      </p:cxnSp>
      <p:cxnSp>
        <p:nvCxnSpPr>
          <p:cNvPr id="71" name="Straight Arrow Connector 70"/>
          <p:cNvCxnSpPr/>
          <p:nvPr/>
        </p:nvCxnSpPr>
        <p:spPr bwMode="auto">
          <a:xfrm>
            <a:off x="6275200" y="3389429"/>
            <a:ext cx="182880" cy="1588"/>
          </a:xfrm>
          <a:prstGeom prst="straightConnector1">
            <a:avLst/>
          </a:prstGeom>
          <a:noFill/>
          <a:ln w="25400" cap="flat" cmpd="sng" algn="ctr">
            <a:solidFill>
              <a:srgbClr val="C00000"/>
            </a:solidFill>
            <a:prstDash val="solid"/>
            <a:round/>
            <a:headEnd type="none" w="med" len="med"/>
            <a:tailEnd type="none"/>
          </a:ln>
          <a:effectLst/>
        </p:spPr>
      </p:cxnSp>
      <p:cxnSp>
        <p:nvCxnSpPr>
          <p:cNvPr id="72" name="Straight Arrow Connector 71"/>
          <p:cNvCxnSpPr/>
          <p:nvPr/>
        </p:nvCxnSpPr>
        <p:spPr bwMode="auto">
          <a:xfrm>
            <a:off x="5909440" y="3389429"/>
            <a:ext cx="182880" cy="1588"/>
          </a:xfrm>
          <a:prstGeom prst="straightConnector1">
            <a:avLst/>
          </a:prstGeom>
          <a:noFill/>
          <a:ln w="25400" cap="flat" cmpd="sng" algn="ctr">
            <a:solidFill>
              <a:srgbClr val="C00000"/>
            </a:solidFill>
            <a:prstDash val="solid"/>
            <a:round/>
            <a:headEnd type="none" w="med" len="med"/>
            <a:tailEnd type="none"/>
          </a:ln>
          <a:effectLst/>
        </p:spPr>
      </p:cxnSp>
      <p:cxnSp>
        <p:nvCxnSpPr>
          <p:cNvPr id="73" name="Straight Arrow Connector 72"/>
          <p:cNvCxnSpPr/>
          <p:nvPr/>
        </p:nvCxnSpPr>
        <p:spPr bwMode="auto">
          <a:xfrm>
            <a:off x="5543680" y="3389429"/>
            <a:ext cx="182880" cy="1588"/>
          </a:xfrm>
          <a:prstGeom prst="straightConnector1">
            <a:avLst/>
          </a:prstGeom>
          <a:noFill/>
          <a:ln w="25400" cap="flat" cmpd="sng" algn="ctr">
            <a:solidFill>
              <a:srgbClr val="C00000"/>
            </a:solidFill>
            <a:prstDash val="solid"/>
            <a:round/>
            <a:headEnd type="none" w="med" len="med"/>
            <a:tailEnd type="none"/>
          </a:ln>
          <a:effectLst/>
        </p:spPr>
      </p:cxnSp>
      <p:cxnSp>
        <p:nvCxnSpPr>
          <p:cNvPr id="74" name="Straight Arrow Connector 73"/>
          <p:cNvCxnSpPr/>
          <p:nvPr/>
        </p:nvCxnSpPr>
        <p:spPr bwMode="auto">
          <a:xfrm>
            <a:off x="7094520" y="3618029"/>
            <a:ext cx="365760" cy="1588"/>
          </a:xfrm>
          <a:prstGeom prst="straightConnector1">
            <a:avLst/>
          </a:prstGeom>
          <a:noFill/>
          <a:ln w="25400" cap="flat" cmpd="sng" algn="ctr">
            <a:solidFill>
              <a:srgbClr val="C00000"/>
            </a:solidFill>
            <a:prstDash val="solid"/>
            <a:round/>
            <a:headEnd type="none" w="med" len="med"/>
            <a:tailEnd type="none"/>
          </a:ln>
          <a:effectLst/>
        </p:spPr>
      </p:cxnSp>
      <p:cxnSp>
        <p:nvCxnSpPr>
          <p:cNvPr id="75" name="Straight Arrow Connector 74"/>
          <p:cNvCxnSpPr/>
          <p:nvPr/>
        </p:nvCxnSpPr>
        <p:spPr bwMode="auto">
          <a:xfrm>
            <a:off x="6366640" y="3618029"/>
            <a:ext cx="365760" cy="1588"/>
          </a:xfrm>
          <a:prstGeom prst="straightConnector1">
            <a:avLst/>
          </a:prstGeom>
          <a:noFill/>
          <a:ln w="25400" cap="flat" cmpd="sng" algn="ctr">
            <a:solidFill>
              <a:srgbClr val="C00000"/>
            </a:solidFill>
            <a:prstDash val="solid"/>
            <a:round/>
            <a:headEnd type="none" w="med" len="med"/>
            <a:tailEnd type="none"/>
          </a:ln>
          <a:effectLst/>
        </p:spPr>
      </p:cxnSp>
      <p:cxnSp>
        <p:nvCxnSpPr>
          <p:cNvPr id="76" name="Straight Arrow Connector 75"/>
          <p:cNvCxnSpPr/>
          <p:nvPr/>
        </p:nvCxnSpPr>
        <p:spPr bwMode="auto">
          <a:xfrm>
            <a:off x="5635120" y="3618029"/>
            <a:ext cx="365760" cy="1588"/>
          </a:xfrm>
          <a:prstGeom prst="straightConnector1">
            <a:avLst/>
          </a:prstGeom>
          <a:noFill/>
          <a:ln w="25400" cap="flat" cmpd="sng" algn="ctr">
            <a:solidFill>
              <a:srgbClr val="C00000"/>
            </a:solidFill>
            <a:prstDash val="solid"/>
            <a:round/>
            <a:headEnd type="none" w="med" len="med"/>
            <a:tailEnd type="none"/>
          </a:ln>
          <a:effectLst/>
        </p:spPr>
      </p:cxnSp>
      <p:cxnSp>
        <p:nvCxnSpPr>
          <p:cNvPr id="77" name="Straight Arrow Connector 76"/>
          <p:cNvCxnSpPr/>
          <p:nvPr/>
        </p:nvCxnSpPr>
        <p:spPr bwMode="auto">
          <a:xfrm>
            <a:off x="5818000" y="3846629"/>
            <a:ext cx="731520" cy="1588"/>
          </a:xfrm>
          <a:prstGeom prst="straightConnector1">
            <a:avLst/>
          </a:prstGeom>
          <a:noFill/>
          <a:ln w="25400" cap="flat" cmpd="sng" algn="ctr">
            <a:solidFill>
              <a:srgbClr val="C00000"/>
            </a:solidFill>
            <a:prstDash val="solid"/>
            <a:round/>
            <a:headEnd type="none" w="med" len="med"/>
            <a:tailEnd type="none"/>
          </a:ln>
          <a:effectLst/>
        </p:spPr>
      </p:cxnSp>
      <p:cxnSp>
        <p:nvCxnSpPr>
          <p:cNvPr id="78" name="Straight Arrow Connector 77"/>
          <p:cNvCxnSpPr/>
          <p:nvPr/>
        </p:nvCxnSpPr>
        <p:spPr bwMode="auto">
          <a:xfrm rot="5400000">
            <a:off x="746106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79" name="Straight Arrow Connector 78"/>
          <p:cNvCxnSpPr/>
          <p:nvPr/>
        </p:nvCxnSpPr>
        <p:spPr bwMode="auto">
          <a:xfrm rot="5400000">
            <a:off x="764394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80" name="Straight Arrow Connector 79"/>
          <p:cNvCxnSpPr/>
          <p:nvPr/>
        </p:nvCxnSpPr>
        <p:spPr bwMode="auto">
          <a:xfrm rot="5400000">
            <a:off x="782682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81" name="Straight Arrow Connector 80"/>
          <p:cNvCxnSpPr/>
          <p:nvPr/>
        </p:nvCxnSpPr>
        <p:spPr bwMode="auto">
          <a:xfrm rot="5400000">
            <a:off x="800970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82" name="Straight Arrow Connector 81"/>
          <p:cNvCxnSpPr/>
          <p:nvPr/>
        </p:nvCxnSpPr>
        <p:spPr bwMode="auto">
          <a:xfrm rot="5400000">
            <a:off x="819258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83" name="Straight Arrow Connector 82"/>
          <p:cNvCxnSpPr/>
          <p:nvPr/>
        </p:nvCxnSpPr>
        <p:spPr bwMode="auto">
          <a:xfrm rot="5400000">
            <a:off x="672954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84" name="Straight Arrow Connector 83"/>
          <p:cNvCxnSpPr/>
          <p:nvPr/>
        </p:nvCxnSpPr>
        <p:spPr bwMode="auto">
          <a:xfrm rot="5400000">
            <a:off x="691242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85" name="Straight Arrow Connector 84"/>
          <p:cNvCxnSpPr/>
          <p:nvPr/>
        </p:nvCxnSpPr>
        <p:spPr bwMode="auto">
          <a:xfrm rot="5400000">
            <a:off x="709530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86" name="Straight Arrow Connector 85"/>
          <p:cNvCxnSpPr/>
          <p:nvPr/>
        </p:nvCxnSpPr>
        <p:spPr bwMode="auto">
          <a:xfrm rot="5400000">
            <a:off x="727818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87" name="Straight Arrow Connector 86"/>
          <p:cNvCxnSpPr/>
          <p:nvPr/>
        </p:nvCxnSpPr>
        <p:spPr bwMode="auto">
          <a:xfrm rot="5400000">
            <a:off x="599802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88" name="Straight Arrow Connector 87"/>
          <p:cNvCxnSpPr/>
          <p:nvPr/>
        </p:nvCxnSpPr>
        <p:spPr bwMode="auto">
          <a:xfrm rot="5400000">
            <a:off x="618090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89" name="Straight Arrow Connector 88"/>
          <p:cNvCxnSpPr/>
          <p:nvPr/>
        </p:nvCxnSpPr>
        <p:spPr bwMode="auto">
          <a:xfrm rot="5400000">
            <a:off x="636378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90" name="Straight Arrow Connector 89"/>
          <p:cNvCxnSpPr/>
          <p:nvPr/>
        </p:nvCxnSpPr>
        <p:spPr bwMode="auto">
          <a:xfrm rot="5400000">
            <a:off x="654666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91" name="Straight Arrow Connector 90"/>
          <p:cNvCxnSpPr/>
          <p:nvPr/>
        </p:nvCxnSpPr>
        <p:spPr bwMode="auto">
          <a:xfrm rot="5400000">
            <a:off x="544938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92" name="Straight Arrow Connector 91"/>
          <p:cNvCxnSpPr/>
          <p:nvPr/>
        </p:nvCxnSpPr>
        <p:spPr bwMode="auto">
          <a:xfrm rot="5400000">
            <a:off x="5632264" y="2927780"/>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93" name="Straight Arrow Connector 92"/>
          <p:cNvCxnSpPr/>
          <p:nvPr/>
        </p:nvCxnSpPr>
        <p:spPr bwMode="auto">
          <a:xfrm rot="5400000">
            <a:off x="5815144" y="2927780"/>
            <a:ext cx="182880" cy="1588"/>
          </a:xfrm>
          <a:prstGeom prst="straightConnector1">
            <a:avLst/>
          </a:prstGeom>
          <a:noFill/>
          <a:ln w="25400" cap="flat" cmpd="sng" algn="ctr">
            <a:solidFill>
              <a:srgbClr val="00B050"/>
            </a:solidFill>
            <a:prstDash val="solid"/>
            <a:round/>
            <a:headEnd type="none" w="med" len="med"/>
            <a:tailEnd type="arrow"/>
          </a:ln>
          <a:effectLst/>
        </p:spPr>
      </p:cxnSp>
      <p:sp>
        <p:nvSpPr>
          <p:cNvPr id="94" name="Isosceles Triangle 93"/>
          <p:cNvSpPr/>
          <p:nvPr/>
        </p:nvSpPr>
        <p:spPr bwMode="auto">
          <a:xfrm rot="10800000">
            <a:off x="545592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95" name="Isosceles Triangle 94"/>
          <p:cNvSpPr/>
          <p:nvPr/>
        </p:nvSpPr>
        <p:spPr bwMode="auto">
          <a:xfrm rot="10800000">
            <a:off x="563880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96" name="Isosceles Triangle 95"/>
          <p:cNvSpPr/>
          <p:nvPr/>
        </p:nvSpPr>
        <p:spPr bwMode="auto">
          <a:xfrm rot="10800000">
            <a:off x="582168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97" name="Isosceles Triangle 96"/>
          <p:cNvSpPr/>
          <p:nvPr/>
        </p:nvSpPr>
        <p:spPr bwMode="auto">
          <a:xfrm rot="10800000">
            <a:off x="600456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98" name="Isosceles Triangle 97"/>
          <p:cNvSpPr/>
          <p:nvPr/>
        </p:nvSpPr>
        <p:spPr bwMode="auto">
          <a:xfrm rot="10800000">
            <a:off x="618744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99" name="Isosceles Triangle 98"/>
          <p:cNvSpPr/>
          <p:nvPr/>
        </p:nvSpPr>
        <p:spPr bwMode="auto">
          <a:xfrm rot="10800000">
            <a:off x="637032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0" name="Isosceles Triangle 99"/>
          <p:cNvSpPr/>
          <p:nvPr/>
        </p:nvSpPr>
        <p:spPr bwMode="auto">
          <a:xfrm rot="10800000">
            <a:off x="655320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1" name="Isosceles Triangle 100"/>
          <p:cNvSpPr/>
          <p:nvPr/>
        </p:nvSpPr>
        <p:spPr bwMode="auto">
          <a:xfrm rot="10800000">
            <a:off x="673608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2" name="Isosceles Triangle 101"/>
          <p:cNvSpPr/>
          <p:nvPr/>
        </p:nvSpPr>
        <p:spPr bwMode="auto">
          <a:xfrm rot="10800000">
            <a:off x="691896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3" name="Isosceles Triangle 102"/>
          <p:cNvSpPr/>
          <p:nvPr/>
        </p:nvSpPr>
        <p:spPr bwMode="auto">
          <a:xfrm rot="10800000">
            <a:off x="710184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4" name="Isosceles Triangle 103"/>
          <p:cNvSpPr/>
          <p:nvPr/>
        </p:nvSpPr>
        <p:spPr bwMode="auto">
          <a:xfrm rot="10800000">
            <a:off x="728472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5" name="Isosceles Triangle 104"/>
          <p:cNvSpPr/>
          <p:nvPr/>
        </p:nvSpPr>
        <p:spPr bwMode="auto">
          <a:xfrm rot="10800000">
            <a:off x="746760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6" name="Isosceles Triangle 105"/>
          <p:cNvSpPr/>
          <p:nvPr/>
        </p:nvSpPr>
        <p:spPr bwMode="auto">
          <a:xfrm rot="10800000">
            <a:off x="765048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7" name="Isosceles Triangle 106"/>
          <p:cNvSpPr/>
          <p:nvPr/>
        </p:nvSpPr>
        <p:spPr bwMode="auto">
          <a:xfrm rot="10800000">
            <a:off x="783336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8" name="Isosceles Triangle 107"/>
          <p:cNvSpPr/>
          <p:nvPr/>
        </p:nvSpPr>
        <p:spPr bwMode="auto">
          <a:xfrm rot="10800000">
            <a:off x="801624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9" name="Isosceles Triangle 108"/>
          <p:cNvSpPr/>
          <p:nvPr/>
        </p:nvSpPr>
        <p:spPr bwMode="auto">
          <a:xfrm rot="10800000">
            <a:off x="8199120" y="2683514"/>
            <a:ext cx="182880" cy="182880"/>
          </a:xfrm>
          <a:prstGeom prst="triangl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cxnSp>
        <p:nvCxnSpPr>
          <p:cNvPr id="110" name="Straight Arrow Connector 109"/>
          <p:cNvCxnSpPr/>
          <p:nvPr/>
        </p:nvCxnSpPr>
        <p:spPr bwMode="auto">
          <a:xfrm rot="5400000">
            <a:off x="746106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11" name="Straight Arrow Connector 110"/>
          <p:cNvCxnSpPr/>
          <p:nvPr/>
        </p:nvCxnSpPr>
        <p:spPr bwMode="auto">
          <a:xfrm rot="5400000">
            <a:off x="764394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12" name="Straight Arrow Connector 111"/>
          <p:cNvCxnSpPr/>
          <p:nvPr/>
        </p:nvCxnSpPr>
        <p:spPr bwMode="auto">
          <a:xfrm rot="5400000">
            <a:off x="782682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13" name="Straight Arrow Connector 112"/>
          <p:cNvCxnSpPr/>
          <p:nvPr/>
        </p:nvCxnSpPr>
        <p:spPr bwMode="auto">
          <a:xfrm rot="5400000">
            <a:off x="800970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14" name="Straight Arrow Connector 113"/>
          <p:cNvCxnSpPr/>
          <p:nvPr/>
        </p:nvCxnSpPr>
        <p:spPr bwMode="auto">
          <a:xfrm rot="5400000">
            <a:off x="819258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15" name="Straight Arrow Connector 114"/>
          <p:cNvCxnSpPr/>
          <p:nvPr/>
        </p:nvCxnSpPr>
        <p:spPr bwMode="auto">
          <a:xfrm rot="5400000">
            <a:off x="672954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16" name="Straight Arrow Connector 115"/>
          <p:cNvCxnSpPr/>
          <p:nvPr/>
        </p:nvCxnSpPr>
        <p:spPr bwMode="auto">
          <a:xfrm rot="5400000">
            <a:off x="691242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17" name="Straight Arrow Connector 116"/>
          <p:cNvCxnSpPr/>
          <p:nvPr/>
        </p:nvCxnSpPr>
        <p:spPr bwMode="auto">
          <a:xfrm rot="5400000">
            <a:off x="709530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18" name="Straight Arrow Connector 117"/>
          <p:cNvCxnSpPr/>
          <p:nvPr/>
        </p:nvCxnSpPr>
        <p:spPr bwMode="auto">
          <a:xfrm rot="5400000">
            <a:off x="727818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19" name="Straight Arrow Connector 118"/>
          <p:cNvCxnSpPr/>
          <p:nvPr/>
        </p:nvCxnSpPr>
        <p:spPr bwMode="auto">
          <a:xfrm rot="5400000">
            <a:off x="599802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20" name="Straight Arrow Connector 119"/>
          <p:cNvCxnSpPr/>
          <p:nvPr/>
        </p:nvCxnSpPr>
        <p:spPr bwMode="auto">
          <a:xfrm rot="5400000">
            <a:off x="618090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21" name="Straight Arrow Connector 120"/>
          <p:cNvCxnSpPr/>
          <p:nvPr/>
        </p:nvCxnSpPr>
        <p:spPr bwMode="auto">
          <a:xfrm rot="5400000">
            <a:off x="636378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22" name="Straight Arrow Connector 121"/>
          <p:cNvCxnSpPr/>
          <p:nvPr/>
        </p:nvCxnSpPr>
        <p:spPr bwMode="auto">
          <a:xfrm rot="5400000">
            <a:off x="654666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23" name="Straight Arrow Connector 122"/>
          <p:cNvCxnSpPr/>
          <p:nvPr/>
        </p:nvCxnSpPr>
        <p:spPr bwMode="auto">
          <a:xfrm rot="5400000">
            <a:off x="544938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24" name="Straight Arrow Connector 123"/>
          <p:cNvCxnSpPr/>
          <p:nvPr/>
        </p:nvCxnSpPr>
        <p:spPr bwMode="auto">
          <a:xfrm rot="5400000">
            <a:off x="5632264" y="2582135"/>
            <a:ext cx="182880" cy="1588"/>
          </a:xfrm>
          <a:prstGeom prst="straightConnector1">
            <a:avLst/>
          </a:prstGeom>
          <a:noFill/>
          <a:ln w="25400" cap="flat" cmpd="sng" algn="ctr">
            <a:solidFill>
              <a:srgbClr val="00B050"/>
            </a:solidFill>
            <a:prstDash val="solid"/>
            <a:round/>
            <a:headEnd type="none" w="med" len="med"/>
            <a:tailEnd type="arrow"/>
          </a:ln>
          <a:effectLst/>
        </p:spPr>
      </p:cxnSp>
      <p:cxnSp>
        <p:nvCxnSpPr>
          <p:cNvPr id="125" name="Straight Arrow Connector 124"/>
          <p:cNvCxnSpPr/>
          <p:nvPr/>
        </p:nvCxnSpPr>
        <p:spPr bwMode="auto">
          <a:xfrm rot="5400000">
            <a:off x="5815144" y="2582135"/>
            <a:ext cx="182880" cy="1588"/>
          </a:xfrm>
          <a:prstGeom prst="straightConnector1">
            <a:avLst/>
          </a:prstGeom>
          <a:noFill/>
          <a:ln w="25400" cap="flat" cmpd="sng" algn="ctr">
            <a:solidFill>
              <a:srgbClr val="00B050"/>
            </a:solidFill>
            <a:prstDash val="solid"/>
            <a:round/>
            <a:headEnd type="none" w="med" len="med"/>
            <a:tailEnd type="arrow"/>
          </a:ln>
          <a:effectLst/>
        </p:spPr>
      </p:cxnSp>
      <p:sp>
        <p:nvSpPr>
          <p:cNvPr id="126" name="TextBox 125"/>
          <p:cNvSpPr txBox="1"/>
          <p:nvPr/>
        </p:nvSpPr>
        <p:spPr>
          <a:xfrm>
            <a:off x="7498080" y="3048000"/>
            <a:ext cx="1645920" cy="307777"/>
          </a:xfrm>
          <a:prstGeom prst="rect">
            <a:avLst/>
          </a:prstGeom>
          <a:noFill/>
        </p:spPr>
        <p:txBody>
          <a:bodyPr wrap="square" rtlCol="0" anchor="t">
            <a:spAutoFit/>
          </a:bodyPr>
          <a:lstStyle/>
          <a:p>
            <a:pPr marL="228600" indent="-228600" algn="r"/>
            <a:r>
              <a:rPr lang="en-US" sz="1400" b="1" dirty="0" smtClean="0">
                <a:solidFill>
                  <a:srgbClr val="000096"/>
                </a:solidFill>
                <a:latin typeface="+mn-lt"/>
              </a:rPr>
              <a:t>1.7 MW</a:t>
            </a:r>
          </a:p>
        </p:txBody>
      </p:sp>
      <p:sp>
        <p:nvSpPr>
          <p:cNvPr id="127" name="TextBox 126"/>
          <p:cNvSpPr txBox="1"/>
          <p:nvPr/>
        </p:nvSpPr>
        <p:spPr>
          <a:xfrm>
            <a:off x="8153400" y="3424535"/>
            <a:ext cx="990600" cy="461665"/>
          </a:xfrm>
          <a:prstGeom prst="rect">
            <a:avLst/>
          </a:prstGeom>
          <a:noFill/>
        </p:spPr>
        <p:txBody>
          <a:bodyPr wrap="square" rtlCol="0" anchor="t">
            <a:spAutoFit/>
          </a:bodyPr>
          <a:lstStyle/>
          <a:p>
            <a:pPr algn="r"/>
            <a:r>
              <a:rPr lang="en-US" sz="1200" b="1" dirty="0" smtClean="0">
                <a:solidFill>
                  <a:srgbClr val="C00000"/>
                </a:solidFill>
                <a:latin typeface="+mn-lt"/>
              </a:rPr>
              <a:t>-</a:t>
            </a:r>
            <a:r>
              <a:rPr lang="en-US" sz="1200" b="1" dirty="0" smtClean="0">
                <a:solidFill>
                  <a:srgbClr val="C00000"/>
                </a:solidFill>
                <a:latin typeface="+mn-lt"/>
              </a:rPr>
              <a:t>0.6 dB total</a:t>
            </a:r>
          </a:p>
        </p:txBody>
      </p:sp>
      <p:sp>
        <p:nvSpPr>
          <p:cNvPr id="128" name="TextBox 127"/>
          <p:cNvSpPr txBox="1"/>
          <p:nvPr/>
        </p:nvSpPr>
        <p:spPr>
          <a:xfrm>
            <a:off x="7498080" y="3959423"/>
            <a:ext cx="1645920" cy="307777"/>
          </a:xfrm>
          <a:prstGeom prst="rect">
            <a:avLst/>
          </a:prstGeom>
          <a:noFill/>
        </p:spPr>
        <p:txBody>
          <a:bodyPr wrap="square" rtlCol="0" anchor="t">
            <a:spAutoFit/>
          </a:bodyPr>
          <a:lstStyle/>
          <a:p>
            <a:pPr marL="228600" indent="-228600" algn="r"/>
            <a:r>
              <a:rPr lang="en-US" sz="1400" b="1" dirty="0" smtClean="0">
                <a:solidFill>
                  <a:srgbClr val="C00000"/>
                </a:solidFill>
                <a:latin typeface="+mn-lt"/>
              </a:rPr>
              <a:t>1.5 MW</a:t>
            </a:r>
          </a:p>
        </p:txBody>
      </p:sp>
      <p:sp>
        <p:nvSpPr>
          <p:cNvPr id="129" name="TextBox 128"/>
          <p:cNvSpPr txBox="1"/>
          <p:nvPr/>
        </p:nvSpPr>
        <p:spPr>
          <a:xfrm>
            <a:off x="8153400" y="4523601"/>
            <a:ext cx="990600" cy="276999"/>
          </a:xfrm>
          <a:prstGeom prst="rect">
            <a:avLst/>
          </a:prstGeom>
          <a:noFill/>
        </p:spPr>
        <p:txBody>
          <a:bodyPr wrap="square" rtlCol="0" anchor="t">
            <a:spAutoFit/>
          </a:bodyPr>
          <a:lstStyle/>
          <a:p>
            <a:pPr algn="r"/>
            <a:r>
              <a:rPr lang="en-US" sz="1200" b="1" dirty="0" smtClean="0">
                <a:solidFill>
                  <a:srgbClr val="FFC000"/>
                </a:solidFill>
                <a:latin typeface="+mn-lt"/>
              </a:rPr>
              <a:t>-0.2 dB</a:t>
            </a:r>
          </a:p>
        </p:txBody>
      </p:sp>
      <p:sp>
        <p:nvSpPr>
          <p:cNvPr id="130" name="TextBox 129"/>
          <p:cNvSpPr txBox="1"/>
          <p:nvPr/>
        </p:nvSpPr>
        <p:spPr>
          <a:xfrm>
            <a:off x="7498080" y="5102423"/>
            <a:ext cx="1645920" cy="307777"/>
          </a:xfrm>
          <a:prstGeom prst="rect">
            <a:avLst/>
          </a:prstGeom>
          <a:noFill/>
        </p:spPr>
        <p:txBody>
          <a:bodyPr wrap="square" rtlCol="0" anchor="t">
            <a:spAutoFit/>
          </a:bodyPr>
          <a:lstStyle/>
          <a:p>
            <a:pPr marL="228600" indent="-228600" algn="r"/>
            <a:r>
              <a:rPr lang="en-US" sz="1400" b="1" dirty="0" smtClean="0">
                <a:solidFill>
                  <a:schemeClr val="accent6">
                    <a:lumMod val="75000"/>
                  </a:schemeClr>
                </a:solidFill>
                <a:latin typeface="+mn-lt"/>
              </a:rPr>
              <a:t>1.4 MW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SSA vs Tetrodes</a:t>
            </a:r>
            <a:endParaRPr lang="en-US" dirty="0"/>
          </a:p>
        </p:txBody>
      </p:sp>
      <p:sp>
        <p:nvSpPr>
          <p:cNvPr id="3" name="Date Placeholder 2"/>
          <p:cNvSpPr>
            <a:spLocks noGrp="1"/>
          </p:cNvSpPr>
          <p:nvPr>
            <p:ph type="dt" sz="half" idx="10"/>
          </p:nvPr>
        </p:nvSpPr>
        <p:spPr/>
        <p:txBody>
          <a:bodyPr/>
          <a:lstStyle/>
          <a:p>
            <a:r>
              <a:rPr lang="en-US" smtClean="0"/>
              <a:t>Thursday, 6th October 2011</a:t>
            </a:r>
            <a:endParaRPr lang="en-US" dirty="0"/>
          </a:p>
        </p:txBody>
      </p:sp>
      <p:sp>
        <p:nvSpPr>
          <p:cNvPr id="4" name="Footer Placeholder 3"/>
          <p:cNvSpPr>
            <a:spLocks noGrp="1"/>
          </p:cNvSpPr>
          <p:nvPr>
            <p:ph type="ftr" sz="quarter" idx="11"/>
          </p:nvPr>
        </p:nvSpPr>
        <p:spPr/>
        <p:txBody>
          <a:bodyPr/>
          <a:lstStyle/>
          <a:p>
            <a:r>
              <a:rPr lang="en-US" smtClean="0"/>
              <a:t>15th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14</a:t>
            </a:fld>
            <a:endParaRPr lang="en-US" dirty="0"/>
          </a:p>
        </p:txBody>
      </p:sp>
      <p:sp>
        <p:nvSpPr>
          <p:cNvPr id="6" name="Content Placeholder 5"/>
          <p:cNvSpPr>
            <a:spLocks noGrp="1"/>
          </p:cNvSpPr>
          <p:nvPr>
            <p:ph sz="quarter" idx="1"/>
          </p:nvPr>
        </p:nvSpPr>
        <p:spPr/>
        <p:txBody>
          <a:bodyPr>
            <a:noAutofit/>
          </a:bodyPr>
          <a:lstStyle/>
          <a:p>
            <a:r>
              <a:rPr lang="en-US" sz="1600" dirty="0" smtClean="0"/>
              <a:t>Overdesign requirements :</a:t>
            </a:r>
          </a:p>
          <a:p>
            <a:pPr lvl="1"/>
            <a:r>
              <a:rPr lang="en-US" sz="1400" dirty="0" smtClean="0"/>
              <a:t>14/16 tubes shall provide full power, i.e. each tube shall deliver up to 138 kW </a:t>
            </a:r>
          </a:p>
          <a:p>
            <a:pPr lvl="1"/>
            <a:r>
              <a:rPr lang="en-US" sz="1400" dirty="0" smtClean="0"/>
              <a:t>SSA are more ‘reliable’: 2000/2048 of the total number of devices shall deliver full power</a:t>
            </a:r>
          </a:p>
          <a:p>
            <a:pPr lvl="1"/>
            <a:endParaRPr lang="en-US" sz="1400" dirty="0" smtClean="0"/>
          </a:p>
          <a:p>
            <a:r>
              <a:rPr lang="en-US" sz="1600" dirty="0" err="1" smtClean="0"/>
              <a:t>Tetrodes</a:t>
            </a:r>
            <a:r>
              <a:rPr lang="en-US" sz="1600" dirty="0" smtClean="0"/>
              <a:t> tube costs over 20 years will be added :</a:t>
            </a:r>
          </a:p>
          <a:p>
            <a:pPr lvl="1"/>
            <a:r>
              <a:rPr lang="en-US" sz="1400" dirty="0" smtClean="0"/>
              <a:t>20 year * 3/4 * 335 * 24 = 120’000 total hours</a:t>
            </a:r>
          </a:p>
          <a:p>
            <a:pPr lvl="1"/>
            <a:r>
              <a:rPr lang="en-US" sz="1400" dirty="0" smtClean="0"/>
              <a:t>With 20’000 hours per tube = ~ 200 tubes</a:t>
            </a:r>
          </a:p>
          <a:p>
            <a:pPr lvl="1"/>
            <a:r>
              <a:rPr lang="en-US" sz="1400" dirty="0" smtClean="0"/>
              <a:t>Reduced by warranty lifetime</a:t>
            </a:r>
          </a:p>
          <a:p>
            <a:endParaRPr lang="en-US" sz="1600" dirty="0" smtClean="0"/>
          </a:p>
          <a:p>
            <a:r>
              <a:rPr lang="en-US" sz="1600" dirty="0" smtClean="0"/>
              <a:t>SSA obsolescence shall be integrated:</a:t>
            </a:r>
          </a:p>
          <a:p>
            <a:pPr lvl="1"/>
            <a:r>
              <a:rPr lang="en-US" sz="1400" dirty="0" smtClean="0"/>
              <a:t>i.e. 20% additional transistors, not module, single chips (still under discussion, need experts inputs)</a:t>
            </a:r>
          </a:p>
        </p:txBody>
      </p:sp>
      <p:sp>
        <p:nvSpPr>
          <p:cNvPr id="20" name="Content Placeholder 19"/>
          <p:cNvSpPr>
            <a:spLocks noGrp="1"/>
          </p:cNvSpPr>
          <p:nvPr>
            <p:ph sz="quarter" idx="2"/>
          </p:nvPr>
        </p:nvSpPr>
        <p:spPr>
          <a:xfrm>
            <a:off x="4632198" y="4495800"/>
            <a:ext cx="4041648" cy="1752600"/>
          </a:xfrm>
        </p:spPr>
        <p:txBody>
          <a:bodyPr anchor="ctr">
            <a:normAutofit/>
          </a:bodyPr>
          <a:lstStyle/>
          <a:p>
            <a:r>
              <a:rPr lang="en-US" sz="1600" dirty="0" smtClean="0"/>
              <a:t>Wall </a:t>
            </a:r>
            <a:r>
              <a:rPr lang="en-US" sz="1600" dirty="0" smtClean="0"/>
              <a:t>plug efficiency will be part of the adjudication</a:t>
            </a:r>
          </a:p>
          <a:p>
            <a:pPr lvl="1"/>
            <a:r>
              <a:rPr lang="en-US" sz="1400" dirty="0" smtClean="0"/>
              <a:t>HVPS included (</a:t>
            </a:r>
            <a:r>
              <a:rPr lang="en-US" sz="1400" dirty="0" err="1" smtClean="0"/>
              <a:t>Tetrodes</a:t>
            </a:r>
            <a:r>
              <a:rPr lang="en-US" sz="1400" dirty="0" smtClean="0"/>
              <a:t>)</a:t>
            </a:r>
          </a:p>
          <a:p>
            <a:pPr lvl="1"/>
            <a:r>
              <a:rPr lang="en-US" sz="1400" dirty="0" smtClean="0"/>
              <a:t>Losses in all SSA combiners, circulators and loads </a:t>
            </a:r>
            <a:r>
              <a:rPr lang="en-US" sz="1400" dirty="0" smtClean="0"/>
              <a:t>included</a:t>
            </a:r>
            <a:endParaRPr lang="en-US" dirty="0"/>
          </a:p>
        </p:txBody>
      </p:sp>
      <p:graphicFrame>
        <p:nvGraphicFramePr>
          <p:cNvPr id="7" name="Content Placeholder 126"/>
          <p:cNvGraphicFramePr>
            <a:graphicFrameLocks/>
          </p:cNvGraphicFramePr>
          <p:nvPr/>
        </p:nvGraphicFramePr>
        <p:xfrm>
          <a:off x="4648200" y="1356360"/>
          <a:ext cx="4038600" cy="3048000"/>
        </p:xfrm>
        <a:graphic>
          <a:graphicData uri="http://schemas.openxmlformats.org/drawingml/2006/table">
            <a:tbl>
              <a:tblPr firstRow="1" bandRow="1">
                <a:tableStyleId>{5C22544A-7EE6-4342-B048-85BDC9FD1C3A}</a:tableStyleId>
              </a:tblPr>
              <a:tblGrid>
                <a:gridCol w="914400"/>
                <a:gridCol w="1562100"/>
                <a:gridCol w="1562100"/>
              </a:tblGrid>
              <a:tr h="370840">
                <a:tc>
                  <a:txBody>
                    <a:bodyPr/>
                    <a:lstStyle/>
                    <a:p>
                      <a:r>
                        <a:rPr lang="en-US" sz="1600" dirty="0" smtClean="0"/>
                        <a:t>Final</a:t>
                      </a:r>
                      <a:endParaRPr lang="en-US" sz="1600" dirty="0"/>
                    </a:p>
                  </a:txBody>
                  <a:tcPr marL="45720" marR="45720"/>
                </a:tc>
                <a:tc>
                  <a:txBody>
                    <a:bodyPr/>
                    <a:lstStyle/>
                    <a:p>
                      <a:pPr algn="ctr"/>
                      <a:r>
                        <a:rPr lang="en-US" sz="1600" dirty="0" err="1" smtClean="0"/>
                        <a:t>Tetrodes</a:t>
                      </a:r>
                      <a:endParaRPr lang="en-US" sz="1600" dirty="0" smtClean="0"/>
                    </a:p>
                    <a:p>
                      <a:pPr algn="ctr"/>
                      <a:r>
                        <a:rPr lang="en-US" sz="1600" dirty="0" smtClean="0"/>
                        <a:t>(gain </a:t>
                      </a:r>
                      <a:r>
                        <a:rPr lang="en-US" sz="1600" dirty="0" smtClean="0"/>
                        <a:t>= 12 dB)</a:t>
                      </a:r>
                      <a:endParaRPr lang="en-US" sz="1600" dirty="0"/>
                    </a:p>
                  </a:txBody>
                  <a:tcPr marL="45720" marR="45720"/>
                </a:tc>
                <a:tc>
                  <a:txBody>
                    <a:bodyPr/>
                    <a:lstStyle/>
                    <a:p>
                      <a:pPr algn="ctr"/>
                      <a:r>
                        <a:rPr lang="en-US" sz="1600" dirty="0" smtClean="0"/>
                        <a:t>SSA</a:t>
                      </a:r>
                    </a:p>
                    <a:p>
                      <a:pPr algn="ctr"/>
                      <a:r>
                        <a:rPr lang="en-US" sz="1600" dirty="0" smtClean="0"/>
                        <a:t>(</a:t>
                      </a:r>
                      <a:r>
                        <a:rPr lang="en-US" sz="1600" dirty="0" smtClean="0"/>
                        <a:t>Gain</a:t>
                      </a:r>
                      <a:r>
                        <a:rPr lang="en-US" sz="1600" baseline="0" dirty="0" smtClean="0"/>
                        <a:t> = 20 dB)</a:t>
                      </a:r>
                      <a:endParaRPr lang="en-US" sz="1600" dirty="0"/>
                    </a:p>
                  </a:txBody>
                  <a:tcPr marL="45720" marR="45720"/>
                </a:tc>
              </a:tr>
              <a:tr h="370840">
                <a:tc>
                  <a:txBody>
                    <a:bodyPr/>
                    <a:lstStyle/>
                    <a:p>
                      <a:r>
                        <a:rPr lang="en-US" sz="1600" dirty="0" smtClean="0"/>
                        <a:t>Nominal ratings</a:t>
                      </a:r>
                      <a:endParaRPr lang="en-US" sz="1600" dirty="0"/>
                    </a:p>
                  </a:txBody>
                  <a:tcPr marL="45720" marR="45720"/>
                </a:tc>
                <a:tc>
                  <a:txBody>
                    <a:bodyPr/>
                    <a:lstStyle/>
                    <a:p>
                      <a:r>
                        <a:rPr lang="en-US" sz="1600" dirty="0" smtClean="0"/>
                        <a:t>16 x 106 kW</a:t>
                      </a:r>
                      <a:r>
                        <a:rPr lang="en-US" sz="1600" baseline="0" dirty="0" smtClean="0"/>
                        <a:t> = 1700 kW</a:t>
                      </a:r>
                      <a:endParaRPr lang="en-US" sz="1600" dirty="0"/>
                    </a:p>
                  </a:txBody>
                  <a:tcPr marL="45720" marR="45720"/>
                </a:tc>
                <a:tc>
                  <a:txBody>
                    <a:bodyPr/>
                    <a:lstStyle/>
                    <a:p>
                      <a:r>
                        <a:rPr lang="en-US" sz="1600" dirty="0" smtClean="0"/>
                        <a:t>2048 x </a:t>
                      </a:r>
                      <a:r>
                        <a:rPr lang="en-US" sz="1600" dirty="0" smtClean="0"/>
                        <a:t>830 W </a:t>
                      </a:r>
                      <a:r>
                        <a:rPr lang="en-US" sz="1600" dirty="0" smtClean="0"/>
                        <a:t>= 1700 kW</a:t>
                      </a:r>
                      <a:endParaRPr lang="en-US" sz="1600" dirty="0" smtClean="0"/>
                    </a:p>
                  </a:txBody>
                  <a:tcPr marL="45720" marR="45720"/>
                </a:tc>
              </a:tr>
              <a:tr h="370840">
                <a:tc>
                  <a:txBody>
                    <a:bodyPr/>
                    <a:lstStyle/>
                    <a:p>
                      <a:r>
                        <a:rPr lang="en-US" sz="1600" dirty="0" smtClean="0"/>
                        <a:t>Maximum</a:t>
                      </a:r>
                      <a:r>
                        <a:rPr lang="en-US" sz="1600" baseline="0" dirty="0" smtClean="0"/>
                        <a:t> ratings</a:t>
                      </a:r>
                    </a:p>
                    <a:p>
                      <a:r>
                        <a:rPr lang="en-US" sz="1050" baseline="0" dirty="0" smtClean="0"/>
                        <a:t>For 1400 kW at cavity input</a:t>
                      </a:r>
                      <a:endParaRPr lang="en-US" sz="1050" dirty="0"/>
                    </a:p>
                  </a:txBody>
                  <a:tcPr marL="45720" marR="45720"/>
                </a:tc>
                <a:tc>
                  <a:txBody>
                    <a:bodyPr/>
                    <a:lstStyle/>
                    <a:p>
                      <a:r>
                        <a:rPr lang="en-US" sz="1600" dirty="0" smtClean="0"/>
                        <a:t>Maximum</a:t>
                      </a:r>
                    </a:p>
                    <a:p>
                      <a:r>
                        <a:rPr lang="en-US" sz="1600" dirty="0" smtClean="0"/>
                        <a:t>2 </a:t>
                      </a:r>
                      <a:r>
                        <a:rPr lang="en-US" sz="1600" dirty="0" smtClean="0"/>
                        <a:t>faulty tubes</a:t>
                      </a:r>
                    </a:p>
                    <a:p>
                      <a:r>
                        <a:rPr lang="en-US" sz="1600" dirty="0" smtClean="0"/>
                        <a:t>14 x 138 kW = 1932 kW</a:t>
                      </a:r>
                    </a:p>
                  </a:txBody>
                  <a:tcPr marL="45720" marR="45720"/>
                </a:tc>
                <a:tc>
                  <a:txBody>
                    <a:bodyPr/>
                    <a:lstStyle/>
                    <a:p>
                      <a:r>
                        <a:rPr lang="en-US" sz="1600" dirty="0" smtClean="0"/>
                        <a:t>Maximum</a:t>
                      </a:r>
                    </a:p>
                    <a:p>
                      <a:r>
                        <a:rPr lang="en-US" sz="1600" dirty="0" smtClean="0"/>
                        <a:t>48 </a:t>
                      </a:r>
                      <a:r>
                        <a:rPr lang="en-US" sz="1600" dirty="0" smtClean="0"/>
                        <a:t>faulty</a:t>
                      </a:r>
                      <a:r>
                        <a:rPr lang="en-US" sz="1600" baseline="0" dirty="0" smtClean="0"/>
                        <a:t> modules</a:t>
                      </a:r>
                      <a:endParaRPr lang="en-US" sz="1600" dirty="0" smtClean="0"/>
                    </a:p>
                    <a:p>
                      <a:r>
                        <a:rPr lang="en-US" sz="1600" dirty="0" smtClean="0"/>
                        <a:t>2000</a:t>
                      </a:r>
                      <a:r>
                        <a:rPr lang="en-US" sz="1600" baseline="0" dirty="0" smtClean="0"/>
                        <a:t> x 891 W = 1782 kW</a:t>
                      </a:r>
                    </a:p>
                  </a:txBody>
                  <a:tcPr marL="45720" marR="45720"/>
                </a:tc>
              </a:tr>
              <a:tr h="370840">
                <a:tc>
                  <a:txBody>
                    <a:bodyPr/>
                    <a:lstStyle/>
                    <a:p>
                      <a:r>
                        <a:rPr lang="en-US" sz="1600" dirty="0" smtClean="0"/>
                        <a:t>Maximum ratings</a:t>
                      </a:r>
                    </a:p>
                    <a:p>
                      <a:r>
                        <a:rPr lang="en-US" sz="1600" dirty="0" smtClean="0"/>
                        <a:t>Driver</a:t>
                      </a:r>
                    </a:p>
                  </a:txBody>
                  <a:tcPr marL="45720" marR="45720"/>
                </a:tc>
                <a:tc>
                  <a:txBody>
                    <a:bodyPr/>
                    <a:lstStyle/>
                    <a:p>
                      <a:r>
                        <a:rPr lang="en-US" sz="1600" dirty="0" smtClean="0"/>
                        <a:t>16 x 8.7 kW</a:t>
                      </a:r>
                      <a:r>
                        <a:rPr lang="en-US" sz="1600" baseline="0" dirty="0" smtClean="0"/>
                        <a:t> </a:t>
                      </a:r>
                      <a:endParaRPr lang="en-US" sz="1600" baseline="0" dirty="0" smtClean="0"/>
                    </a:p>
                  </a:txBody>
                  <a:tcPr marL="45720" marR="45720" anchor="ctr"/>
                </a:tc>
                <a:tc>
                  <a:txBody>
                    <a:bodyPr/>
                    <a:lstStyle/>
                    <a:p>
                      <a:r>
                        <a:rPr lang="en-US" sz="1600" dirty="0" smtClean="0"/>
                        <a:t>16 x 1.1 kW</a:t>
                      </a:r>
                      <a:endParaRPr lang="en-US" sz="1600" dirty="0"/>
                    </a:p>
                  </a:txBody>
                  <a:tcPr marL="45720" marR="4572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RF building</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15</a:t>
            </a:fld>
            <a:endParaRPr lang="en-US" dirty="0"/>
          </a:p>
        </p:txBody>
      </p:sp>
      <p:sp>
        <p:nvSpPr>
          <p:cNvPr id="7" name="Content Placeholder 6"/>
          <p:cNvSpPr>
            <a:spLocks noGrp="1"/>
          </p:cNvSpPr>
          <p:nvPr>
            <p:ph sz="quarter" idx="1"/>
          </p:nvPr>
        </p:nvSpPr>
        <p:spPr>
          <a:xfrm>
            <a:off x="457200" y="1219200"/>
            <a:ext cx="4041648" cy="2438400"/>
          </a:xfrm>
        </p:spPr>
        <p:txBody>
          <a:bodyPr>
            <a:normAutofit/>
          </a:bodyPr>
          <a:lstStyle/>
          <a:p>
            <a:r>
              <a:rPr lang="en-US" sz="1600" dirty="0" smtClean="0"/>
              <a:t>Only possible location is between two existing buildings</a:t>
            </a:r>
          </a:p>
          <a:p>
            <a:r>
              <a:rPr lang="en-US" sz="1600" dirty="0" smtClean="0"/>
              <a:t>Maximum ‘RF’ foot floor will be</a:t>
            </a:r>
          </a:p>
          <a:p>
            <a:pPr>
              <a:buNone/>
            </a:pPr>
            <a:r>
              <a:rPr lang="en-US" sz="1600" dirty="0" smtClean="0"/>
              <a:t>	2 x 450 m2</a:t>
            </a:r>
          </a:p>
          <a:p>
            <a:r>
              <a:rPr lang="en-US" sz="1600" dirty="0" smtClean="0"/>
              <a:t>Whatever the solution, SSA or </a:t>
            </a:r>
            <a:r>
              <a:rPr lang="en-US" sz="1600" dirty="0" err="1" smtClean="0"/>
              <a:t>Tetrodes</a:t>
            </a:r>
            <a:r>
              <a:rPr lang="en-US" sz="1600" dirty="0" smtClean="0"/>
              <a:t>, the same building, no impact on the choice</a:t>
            </a:r>
          </a:p>
        </p:txBody>
      </p:sp>
      <p:sp>
        <p:nvSpPr>
          <p:cNvPr id="8" name="Content Placeholder 7"/>
          <p:cNvSpPr>
            <a:spLocks noGrp="1"/>
          </p:cNvSpPr>
          <p:nvPr>
            <p:ph sz="quarter" idx="2"/>
          </p:nvPr>
        </p:nvSpPr>
        <p:spPr/>
        <p:txBody>
          <a:bodyPr/>
          <a:lstStyle/>
          <a:p>
            <a:endParaRPr lang="en-US"/>
          </a:p>
        </p:txBody>
      </p:sp>
      <p:pic>
        <p:nvPicPr>
          <p:cNvPr id="9" name="Content Placeholder 8" descr="new Building RF v03.png"/>
          <p:cNvPicPr>
            <a:picLocks noChangeAspect="1"/>
          </p:cNvPicPr>
          <p:nvPr/>
        </p:nvPicPr>
        <p:blipFill>
          <a:blip r:embed="rId2" cstate="print"/>
          <a:stretch>
            <a:fillRect/>
          </a:stretch>
        </p:blipFill>
        <p:spPr>
          <a:xfrm>
            <a:off x="4778078" y="1276746"/>
            <a:ext cx="3750269" cy="4937125"/>
          </a:xfrm>
          <a:prstGeom prst="rect">
            <a:avLst/>
          </a:prstGeom>
        </p:spPr>
      </p:pic>
      <p:cxnSp>
        <p:nvCxnSpPr>
          <p:cNvPr id="10" name="Straight Arrow Connector 9"/>
          <p:cNvCxnSpPr/>
          <p:nvPr/>
        </p:nvCxnSpPr>
        <p:spPr>
          <a:xfrm>
            <a:off x="6172200" y="3810000"/>
            <a:ext cx="533400" cy="76200"/>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4455" y="3528126"/>
            <a:ext cx="1296252" cy="338554"/>
          </a:xfrm>
          <a:prstGeom prst="rect">
            <a:avLst/>
          </a:prstGeom>
          <a:solidFill>
            <a:schemeClr val="bg1"/>
          </a:solidFill>
        </p:spPr>
        <p:txBody>
          <a:bodyPr wrap="none" rtlCol="0">
            <a:spAutoFit/>
          </a:bodyPr>
          <a:lstStyle/>
          <a:p>
            <a:r>
              <a:rPr lang="en-US" sz="1600" dirty="0" smtClean="0">
                <a:solidFill>
                  <a:srgbClr val="FF9900"/>
                </a:solidFill>
              </a:rPr>
              <a:t>RF workshop</a:t>
            </a:r>
            <a:endParaRPr lang="en-US" sz="1600" dirty="0">
              <a:solidFill>
                <a:srgbClr val="FF9900"/>
              </a:solidFill>
            </a:endParaRPr>
          </a:p>
        </p:txBody>
      </p:sp>
      <p:sp>
        <p:nvSpPr>
          <p:cNvPr id="12" name="TextBox 11"/>
          <p:cNvSpPr txBox="1"/>
          <p:nvPr/>
        </p:nvSpPr>
        <p:spPr>
          <a:xfrm>
            <a:off x="7772400" y="4114800"/>
            <a:ext cx="859531" cy="338554"/>
          </a:xfrm>
          <a:prstGeom prst="rect">
            <a:avLst/>
          </a:prstGeom>
          <a:solidFill>
            <a:schemeClr val="bg1"/>
          </a:solidFill>
        </p:spPr>
        <p:txBody>
          <a:bodyPr wrap="none" rtlCol="0">
            <a:spAutoFit/>
          </a:bodyPr>
          <a:lstStyle/>
          <a:p>
            <a:r>
              <a:rPr lang="en-US" sz="1600" dirty="0" smtClean="0">
                <a:solidFill>
                  <a:srgbClr val="FF9900"/>
                </a:solidFill>
              </a:rPr>
              <a:t>Siemens</a:t>
            </a:r>
            <a:endParaRPr lang="en-US" sz="1600" dirty="0">
              <a:solidFill>
                <a:srgbClr val="FF9900"/>
              </a:solidFill>
            </a:endParaRPr>
          </a:p>
        </p:txBody>
      </p:sp>
      <p:sp>
        <p:nvSpPr>
          <p:cNvPr id="13" name="TextBox 12"/>
          <p:cNvSpPr txBox="1"/>
          <p:nvPr/>
        </p:nvSpPr>
        <p:spPr>
          <a:xfrm>
            <a:off x="7772400" y="5257800"/>
            <a:ext cx="707245" cy="338554"/>
          </a:xfrm>
          <a:prstGeom prst="rect">
            <a:avLst/>
          </a:prstGeom>
          <a:solidFill>
            <a:schemeClr val="bg1"/>
          </a:solidFill>
        </p:spPr>
        <p:txBody>
          <a:bodyPr wrap="none" rtlCol="0">
            <a:spAutoFit/>
          </a:bodyPr>
          <a:lstStyle/>
          <a:p>
            <a:r>
              <a:rPr lang="en-US" sz="1600" dirty="0" smtClean="0">
                <a:solidFill>
                  <a:srgbClr val="FF9900"/>
                </a:solidFill>
              </a:rPr>
              <a:t>Philips</a:t>
            </a:r>
            <a:endParaRPr lang="en-US" sz="1600" dirty="0">
              <a:solidFill>
                <a:srgbClr val="FF9900"/>
              </a:solidFill>
            </a:endParaRPr>
          </a:p>
        </p:txBody>
      </p:sp>
      <p:sp>
        <p:nvSpPr>
          <p:cNvPr id="14" name="TextBox 13"/>
          <p:cNvSpPr txBox="1"/>
          <p:nvPr/>
        </p:nvSpPr>
        <p:spPr>
          <a:xfrm>
            <a:off x="6477000" y="2819400"/>
            <a:ext cx="944489" cy="338554"/>
          </a:xfrm>
          <a:prstGeom prst="rect">
            <a:avLst/>
          </a:prstGeom>
          <a:solidFill>
            <a:schemeClr val="bg1"/>
          </a:solidFill>
        </p:spPr>
        <p:txBody>
          <a:bodyPr wrap="none" rtlCol="0">
            <a:spAutoFit/>
          </a:bodyPr>
          <a:lstStyle/>
          <a:p>
            <a:r>
              <a:rPr lang="en-US" sz="1600" dirty="0" smtClean="0">
                <a:solidFill>
                  <a:srgbClr val="FF9900"/>
                </a:solidFill>
              </a:rPr>
              <a:t>800 MHz</a:t>
            </a:r>
            <a:endParaRPr lang="en-US" sz="1600" dirty="0">
              <a:solidFill>
                <a:srgbClr val="FF9900"/>
              </a:solidFill>
            </a:endParaRPr>
          </a:p>
        </p:txBody>
      </p:sp>
      <p:cxnSp>
        <p:nvCxnSpPr>
          <p:cNvPr id="15" name="Straight Arrow Connector 14"/>
          <p:cNvCxnSpPr>
            <a:stCxn id="14" idx="2"/>
          </p:cNvCxnSpPr>
          <p:nvPr/>
        </p:nvCxnSpPr>
        <p:spPr>
          <a:xfrm>
            <a:off x="6949245" y="3157954"/>
            <a:ext cx="61155" cy="423446"/>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p:cNvCxnSpPr>
          <p:nvPr/>
        </p:nvCxnSpPr>
        <p:spPr>
          <a:xfrm flipH="1">
            <a:off x="7086600" y="4284077"/>
            <a:ext cx="685800" cy="135523"/>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1"/>
          </p:cNvCxnSpPr>
          <p:nvPr/>
        </p:nvCxnSpPr>
        <p:spPr>
          <a:xfrm flipH="1" flipV="1">
            <a:off x="7086600" y="4876800"/>
            <a:ext cx="685800" cy="550277"/>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59615" y="4487714"/>
            <a:ext cx="1246431" cy="307777"/>
          </a:xfrm>
          <a:prstGeom prst="rect">
            <a:avLst/>
          </a:prstGeom>
          <a:solidFill>
            <a:schemeClr val="bg1"/>
          </a:solidFill>
        </p:spPr>
        <p:txBody>
          <a:bodyPr wrap="none" rtlCol="0">
            <a:spAutoFit/>
          </a:bodyPr>
          <a:lstStyle/>
          <a:p>
            <a:r>
              <a:rPr lang="en-US" sz="1400" dirty="0" smtClean="0">
                <a:solidFill>
                  <a:srgbClr val="FF9900"/>
                </a:solidFill>
              </a:rPr>
              <a:t>Faraday Cage</a:t>
            </a:r>
            <a:endParaRPr lang="en-US" sz="1400" dirty="0">
              <a:solidFill>
                <a:srgbClr val="FF9900"/>
              </a:solidFill>
            </a:endParaRPr>
          </a:p>
        </p:txBody>
      </p:sp>
      <p:cxnSp>
        <p:nvCxnSpPr>
          <p:cNvPr id="19" name="Straight Arrow Connector 18"/>
          <p:cNvCxnSpPr>
            <a:stCxn id="18" idx="1"/>
          </p:cNvCxnSpPr>
          <p:nvPr/>
        </p:nvCxnSpPr>
        <p:spPr>
          <a:xfrm rot="10800000" flipV="1">
            <a:off x="7298755" y="4641603"/>
            <a:ext cx="460860" cy="77078"/>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descr="008"/>
          <p:cNvPicPr>
            <a:picLocks noChangeAspect="1" noChangeArrowheads="1"/>
          </p:cNvPicPr>
          <p:nvPr/>
        </p:nvPicPr>
        <p:blipFill>
          <a:blip r:embed="rId3" cstate="print"/>
          <a:stretch>
            <a:fillRect/>
          </a:stretch>
        </p:blipFill>
        <p:spPr bwMode="auto">
          <a:xfrm>
            <a:off x="533400" y="3429000"/>
            <a:ext cx="3886387" cy="278074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schedule</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16</a:t>
            </a:fld>
            <a:endParaRPr lang="en-US" dirty="0"/>
          </a:p>
        </p:txBody>
      </p:sp>
      <p:sp>
        <p:nvSpPr>
          <p:cNvPr id="6" name="Content Placeholder 5"/>
          <p:cNvSpPr>
            <a:spLocks noGrp="1"/>
          </p:cNvSpPr>
          <p:nvPr>
            <p:ph sz="quarter" idx="1"/>
          </p:nvPr>
        </p:nvSpPr>
        <p:spPr/>
        <p:txBody>
          <a:bodyPr/>
          <a:lstStyle/>
          <a:p>
            <a:endParaRPr lang="en-US"/>
          </a:p>
        </p:txBody>
      </p:sp>
      <p:sp>
        <p:nvSpPr>
          <p:cNvPr id="7" name="Rectangle 6"/>
          <p:cNvSpPr/>
          <p:nvPr/>
        </p:nvSpPr>
        <p:spPr>
          <a:xfrm>
            <a:off x="2617590" y="5174610"/>
            <a:ext cx="921720" cy="2667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 name="Rectangle 7"/>
          <p:cNvSpPr/>
          <p:nvPr/>
        </p:nvSpPr>
        <p:spPr>
          <a:xfrm>
            <a:off x="5843609" y="3677352"/>
            <a:ext cx="1805035"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Install</a:t>
            </a:r>
            <a:endParaRPr lang="en-US" sz="1400" dirty="0">
              <a:solidFill>
                <a:schemeClr val="tx1"/>
              </a:solidFill>
            </a:endParaRPr>
          </a:p>
        </p:txBody>
      </p:sp>
      <p:sp>
        <p:nvSpPr>
          <p:cNvPr id="9" name="Rectangle 8"/>
          <p:cNvSpPr/>
          <p:nvPr/>
        </p:nvSpPr>
        <p:spPr>
          <a:xfrm>
            <a:off x="3539311" y="3372247"/>
            <a:ext cx="2304300"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Build new hardware</a:t>
            </a:r>
            <a:endParaRPr lang="en-US" sz="1400" dirty="0">
              <a:solidFill>
                <a:schemeClr val="tx1"/>
              </a:solidFill>
            </a:endParaRPr>
          </a:p>
        </p:txBody>
      </p:sp>
      <p:sp>
        <p:nvSpPr>
          <p:cNvPr id="10" name="Rectangle 9"/>
          <p:cNvSpPr/>
          <p:nvPr/>
        </p:nvSpPr>
        <p:spPr>
          <a:xfrm>
            <a:off x="7226190" y="3984055"/>
            <a:ext cx="921720"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 name="TextBox 10"/>
          <p:cNvSpPr txBox="1">
            <a:spLocks noChangeArrowheads="1"/>
          </p:cNvSpPr>
          <p:nvPr/>
        </p:nvSpPr>
        <p:spPr bwMode="auto">
          <a:xfrm>
            <a:off x="4461030" y="1524000"/>
            <a:ext cx="914400" cy="307777"/>
          </a:xfrm>
          <a:prstGeom prst="rect">
            <a:avLst/>
          </a:prstGeom>
          <a:noFill/>
          <a:ln w="9525">
            <a:noFill/>
            <a:miter lim="800000"/>
            <a:headEnd/>
            <a:tailEnd/>
          </a:ln>
        </p:spPr>
        <p:txBody>
          <a:bodyPr>
            <a:spAutoFit/>
          </a:bodyPr>
          <a:lstStyle/>
          <a:p>
            <a:pPr algn="ctr"/>
            <a:r>
              <a:rPr lang="en-US" sz="1400" dirty="0" smtClean="0">
                <a:solidFill>
                  <a:srgbClr val="00B0F0"/>
                </a:solidFill>
              </a:rPr>
              <a:t>Year 4</a:t>
            </a:r>
            <a:endParaRPr lang="en-US" sz="1400" dirty="0">
              <a:solidFill>
                <a:srgbClr val="00B0F0"/>
              </a:solidFill>
              <a:latin typeface="+mn-lt"/>
            </a:endParaRPr>
          </a:p>
        </p:txBody>
      </p:sp>
      <p:sp>
        <p:nvSpPr>
          <p:cNvPr id="12" name="TextBox 9"/>
          <p:cNvSpPr txBox="1">
            <a:spLocks noChangeArrowheads="1"/>
          </p:cNvSpPr>
          <p:nvPr/>
        </p:nvSpPr>
        <p:spPr bwMode="auto">
          <a:xfrm>
            <a:off x="3584425" y="1524000"/>
            <a:ext cx="838200" cy="307777"/>
          </a:xfrm>
          <a:prstGeom prst="rect">
            <a:avLst/>
          </a:prstGeom>
          <a:noFill/>
          <a:ln w="9525">
            <a:noFill/>
            <a:miter lim="800000"/>
            <a:headEnd/>
            <a:tailEnd/>
          </a:ln>
        </p:spPr>
        <p:txBody>
          <a:bodyPr>
            <a:spAutoFit/>
          </a:bodyPr>
          <a:lstStyle/>
          <a:p>
            <a:pPr algn="ctr"/>
            <a:r>
              <a:rPr lang="en-US" sz="1400" dirty="0" smtClean="0">
                <a:solidFill>
                  <a:srgbClr val="00B0F0"/>
                </a:solidFill>
              </a:rPr>
              <a:t>Year 3</a:t>
            </a:r>
            <a:endParaRPr lang="en-US" sz="1400" dirty="0">
              <a:solidFill>
                <a:srgbClr val="00B0F0"/>
              </a:solidFill>
              <a:latin typeface="+mn-lt"/>
            </a:endParaRPr>
          </a:p>
        </p:txBody>
      </p:sp>
      <p:sp>
        <p:nvSpPr>
          <p:cNvPr id="13" name="TextBox 9"/>
          <p:cNvSpPr txBox="1">
            <a:spLocks noChangeArrowheads="1"/>
          </p:cNvSpPr>
          <p:nvPr/>
        </p:nvSpPr>
        <p:spPr bwMode="auto">
          <a:xfrm>
            <a:off x="2662705" y="1524000"/>
            <a:ext cx="838200" cy="307777"/>
          </a:xfrm>
          <a:prstGeom prst="rect">
            <a:avLst/>
          </a:prstGeom>
          <a:noFill/>
          <a:ln w="9525">
            <a:noFill/>
            <a:miter lim="800000"/>
            <a:headEnd/>
            <a:tailEnd/>
          </a:ln>
        </p:spPr>
        <p:txBody>
          <a:bodyPr>
            <a:spAutoFit/>
          </a:bodyPr>
          <a:lstStyle/>
          <a:p>
            <a:pPr algn="ctr"/>
            <a:r>
              <a:rPr lang="en-US" sz="1400" dirty="0" smtClean="0">
                <a:solidFill>
                  <a:srgbClr val="00B0F0"/>
                </a:solidFill>
              </a:rPr>
              <a:t>Year 2</a:t>
            </a:r>
            <a:endParaRPr lang="en-US" sz="1400" dirty="0">
              <a:solidFill>
                <a:srgbClr val="00B0F0"/>
              </a:solidFill>
              <a:latin typeface="+mn-lt"/>
            </a:endParaRPr>
          </a:p>
        </p:txBody>
      </p:sp>
      <p:sp>
        <p:nvSpPr>
          <p:cNvPr id="14" name="TextBox 9"/>
          <p:cNvSpPr txBox="1">
            <a:spLocks noChangeArrowheads="1"/>
          </p:cNvSpPr>
          <p:nvPr/>
        </p:nvSpPr>
        <p:spPr bwMode="auto">
          <a:xfrm>
            <a:off x="1817795" y="1524000"/>
            <a:ext cx="838200" cy="307777"/>
          </a:xfrm>
          <a:prstGeom prst="rect">
            <a:avLst/>
          </a:prstGeom>
          <a:noFill/>
          <a:ln w="9525">
            <a:noFill/>
            <a:miter lim="800000"/>
            <a:headEnd/>
            <a:tailEnd/>
          </a:ln>
        </p:spPr>
        <p:txBody>
          <a:bodyPr>
            <a:spAutoFit/>
          </a:bodyPr>
          <a:lstStyle/>
          <a:p>
            <a:pPr algn="ctr"/>
            <a:r>
              <a:rPr lang="en-US" sz="1400" dirty="0" smtClean="0">
                <a:solidFill>
                  <a:srgbClr val="00B0F0"/>
                </a:solidFill>
                <a:latin typeface="+mn-lt"/>
              </a:rPr>
              <a:t>Year 1</a:t>
            </a:r>
            <a:endParaRPr lang="en-US" sz="1400" dirty="0">
              <a:solidFill>
                <a:srgbClr val="00B0F0"/>
              </a:solidFill>
              <a:latin typeface="+mn-lt"/>
            </a:endParaRPr>
          </a:p>
        </p:txBody>
      </p:sp>
      <p:sp>
        <p:nvSpPr>
          <p:cNvPr id="15" name="TextBox 14"/>
          <p:cNvSpPr txBox="1">
            <a:spLocks noChangeArrowheads="1"/>
          </p:cNvSpPr>
          <p:nvPr/>
        </p:nvSpPr>
        <p:spPr bwMode="auto">
          <a:xfrm>
            <a:off x="5382750" y="1524000"/>
            <a:ext cx="914400" cy="307777"/>
          </a:xfrm>
          <a:prstGeom prst="rect">
            <a:avLst/>
          </a:prstGeom>
          <a:noFill/>
          <a:ln w="9525">
            <a:noFill/>
            <a:miter lim="800000"/>
            <a:headEnd/>
            <a:tailEnd/>
          </a:ln>
        </p:spPr>
        <p:txBody>
          <a:bodyPr>
            <a:spAutoFit/>
          </a:bodyPr>
          <a:lstStyle/>
          <a:p>
            <a:pPr algn="ctr"/>
            <a:r>
              <a:rPr lang="en-US" sz="1400" dirty="0" smtClean="0">
                <a:solidFill>
                  <a:srgbClr val="00B0F0"/>
                </a:solidFill>
              </a:rPr>
              <a:t>Year 5</a:t>
            </a:r>
            <a:endParaRPr lang="en-US" sz="1400" dirty="0">
              <a:solidFill>
                <a:srgbClr val="00B0F0"/>
              </a:solidFill>
              <a:latin typeface="+mn-lt"/>
            </a:endParaRPr>
          </a:p>
        </p:txBody>
      </p:sp>
      <p:sp>
        <p:nvSpPr>
          <p:cNvPr id="16" name="Rectangle 15"/>
          <p:cNvSpPr/>
          <p:nvPr/>
        </p:nvSpPr>
        <p:spPr>
          <a:xfrm>
            <a:off x="3539310" y="5483985"/>
            <a:ext cx="921720" cy="2667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Building</a:t>
            </a:r>
            <a:endParaRPr lang="en-US" sz="1400" dirty="0">
              <a:solidFill>
                <a:schemeClr val="tx1"/>
              </a:solidFill>
            </a:endParaRPr>
          </a:p>
        </p:txBody>
      </p:sp>
      <p:sp>
        <p:nvSpPr>
          <p:cNvPr id="17" name="Rectangle 16"/>
          <p:cNvSpPr/>
          <p:nvPr/>
        </p:nvSpPr>
        <p:spPr>
          <a:xfrm>
            <a:off x="4461029" y="5789090"/>
            <a:ext cx="2726755" cy="2667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Services</a:t>
            </a:r>
            <a:endParaRPr lang="en-US" sz="1400" dirty="0">
              <a:solidFill>
                <a:schemeClr val="tx1"/>
              </a:solidFill>
            </a:endParaRPr>
          </a:p>
        </p:txBody>
      </p:sp>
      <p:sp>
        <p:nvSpPr>
          <p:cNvPr id="18" name="Rectangle 17"/>
          <p:cNvSpPr/>
          <p:nvPr/>
        </p:nvSpPr>
        <p:spPr>
          <a:xfrm>
            <a:off x="274885" y="2755631"/>
            <a:ext cx="844910"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RF :</a:t>
            </a:r>
            <a:endParaRPr lang="en-US" sz="1400" dirty="0">
              <a:solidFill>
                <a:schemeClr val="tx1"/>
              </a:solidFill>
            </a:endParaRPr>
          </a:p>
        </p:txBody>
      </p:sp>
      <p:sp>
        <p:nvSpPr>
          <p:cNvPr id="19" name="Rectangle 18"/>
          <p:cNvSpPr/>
          <p:nvPr/>
        </p:nvSpPr>
        <p:spPr>
          <a:xfrm>
            <a:off x="274885" y="4861885"/>
            <a:ext cx="844910" cy="2743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Building:</a:t>
            </a:r>
            <a:endParaRPr lang="en-US" sz="1400" dirty="0">
              <a:solidFill>
                <a:schemeClr val="tx1"/>
              </a:solidFill>
            </a:endParaRPr>
          </a:p>
        </p:txBody>
      </p:sp>
      <p:sp>
        <p:nvSpPr>
          <p:cNvPr id="20" name="TextBox 19"/>
          <p:cNvSpPr txBox="1">
            <a:spLocks noChangeArrowheads="1"/>
          </p:cNvSpPr>
          <p:nvPr/>
        </p:nvSpPr>
        <p:spPr bwMode="auto">
          <a:xfrm>
            <a:off x="6772650" y="1716562"/>
            <a:ext cx="914400" cy="307777"/>
          </a:xfrm>
          <a:prstGeom prst="rect">
            <a:avLst/>
          </a:prstGeom>
          <a:noFill/>
          <a:ln w="9525">
            <a:noFill/>
            <a:miter lim="800000"/>
            <a:headEnd/>
            <a:tailEnd/>
          </a:ln>
        </p:spPr>
        <p:txBody>
          <a:bodyPr>
            <a:spAutoFit/>
          </a:bodyPr>
          <a:lstStyle/>
          <a:p>
            <a:pPr algn="ctr"/>
            <a:r>
              <a:rPr lang="en-US" sz="1400" dirty="0" smtClean="0">
                <a:solidFill>
                  <a:schemeClr val="bg1">
                    <a:lumMod val="65000"/>
                  </a:schemeClr>
                </a:solidFill>
              </a:rPr>
              <a:t>2017</a:t>
            </a:r>
            <a:endParaRPr lang="en-US" sz="1400" dirty="0">
              <a:solidFill>
                <a:schemeClr val="bg1">
                  <a:lumMod val="65000"/>
                </a:schemeClr>
              </a:solidFill>
              <a:latin typeface="+mn-lt"/>
            </a:endParaRPr>
          </a:p>
        </p:txBody>
      </p:sp>
      <p:sp>
        <p:nvSpPr>
          <p:cNvPr id="21" name="Rectangle 20"/>
          <p:cNvSpPr/>
          <p:nvPr/>
        </p:nvSpPr>
        <p:spPr>
          <a:xfrm>
            <a:off x="2809615" y="3065007"/>
            <a:ext cx="729695"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 name="Right Arrow 21"/>
          <p:cNvSpPr/>
          <p:nvPr/>
        </p:nvSpPr>
        <p:spPr bwMode="auto">
          <a:xfrm>
            <a:off x="1465440" y="2027462"/>
            <a:ext cx="7220140" cy="457200"/>
          </a:xfrm>
          <a:prstGeom prst="rightArrow">
            <a:avLst>
              <a:gd name="adj1" fmla="val 54040"/>
              <a:gd name="adj2" fmla="val 33129"/>
            </a:avLst>
          </a:prstGeom>
          <a:noFill/>
          <a:ln w="38100" cap="flat" cmpd="sng" algn="ctr">
            <a:solidFill>
              <a:srgbClr val="00B0F0"/>
            </a:solidFill>
            <a:prstDash val="solid"/>
            <a:bevel/>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effectLst>
                <a:outerShdw blurRad="38100" dist="38100" dir="2700000" algn="tl">
                  <a:srgbClr val="000000">
                    <a:alpha val="43137"/>
                  </a:srgbClr>
                </a:outerShdw>
              </a:effectLst>
            </a:endParaRPr>
          </a:p>
        </p:txBody>
      </p:sp>
      <p:sp>
        <p:nvSpPr>
          <p:cNvPr id="23" name="TextBox 22"/>
          <p:cNvSpPr txBox="1">
            <a:spLocks noChangeArrowheads="1"/>
          </p:cNvSpPr>
          <p:nvPr/>
        </p:nvSpPr>
        <p:spPr bwMode="auto">
          <a:xfrm>
            <a:off x="4000170" y="1716562"/>
            <a:ext cx="914400" cy="307777"/>
          </a:xfrm>
          <a:prstGeom prst="rect">
            <a:avLst/>
          </a:prstGeom>
          <a:noFill/>
          <a:ln w="9525">
            <a:noFill/>
            <a:miter lim="800000"/>
            <a:headEnd/>
            <a:tailEnd/>
          </a:ln>
        </p:spPr>
        <p:txBody>
          <a:bodyPr>
            <a:spAutoFit/>
          </a:bodyPr>
          <a:lstStyle/>
          <a:p>
            <a:pPr algn="ctr"/>
            <a:r>
              <a:rPr lang="en-US" sz="1400" dirty="0" smtClean="0">
                <a:solidFill>
                  <a:schemeClr val="bg1">
                    <a:lumMod val="65000"/>
                  </a:schemeClr>
                </a:solidFill>
              </a:rPr>
              <a:t>2014</a:t>
            </a:r>
            <a:endParaRPr lang="en-US" sz="1400" dirty="0">
              <a:solidFill>
                <a:schemeClr val="bg1">
                  <a:lumMod val="65000"/>
                </a:schemeClr>
              </a:solidFill>
              <a:latin typeface="+mn-lt"/>
            </a:endParaRPr>
          </a:p>
        </p:txBody>
      </p:sp>
      <p:cxnSp>
        <p:nvCxnSpPr>
          <p:cNvPr id="24" name="Straight Connector 23"/>
          <p:cNvCxnSpPr>
            <a:cxnSpLocks noChangeShapeType="1"/>
          </p:cNvCxnSpPr>
          <p:nvPr/>
        </p:nvCxnSpPr>
        <p:spPr bwMode="auto">
          <a:xfrm rot="16200000" flipH="1">
            <a:off x="3328998" y="2231554"/>
            <a:ext cx="420624" cy="0"/>
          </a:xfrm>
          <a:prstGeom prst="line">
            <a:avLst/>
          </a:prstGeom>
          <a:noFill/>
          <a:ln w="25400" algn="ctr">
            <a:solidFill>
              <a:srgbClr val="00B0F0"/>
            </a:solidFill>
            <a:round/>
            <a:headEnd/>
            <a:tailEnd/>
          </a:ln>
        </p:spPr>
      </p:cxnSp>
      <p:sp>
        <p:nvSpPr>
          <p:cNvPr id="25" name="TextBox 24"/>
          <p:cNvSpPr txBox="1">
            <a:spLocks noChangeArrowheads="1"/>
          </p:cNvSpPr>
          <p:nvPr/>
        </p:nvSpPr>
        <p:spPr bwMode="auto">
          <a:xfrm>
            <a:off x="3116855" y="1713465"/>
            <a:ext cx="838200" cy="307777"/>
          </a:xfrm>
          <a:prstGeom prst="rect">
            <a:avLst/>
          </a:prstGeom>
          <a:noFill/>
          <a:ln w="9525">
            <a:noFill/>
            <a:miter lim="800000"/>
            <a:headEnd/>
            <a:tailEnd/>
          </a:ln>
        </p:spPr>
        <p:txBody>
          <a:bodyPr>
            <a:spAutoFit/>
          </a:bodyPr>
          <a:lstStyle/>
          <a:p>
            <a:pPr algn="ctr"/>
            <a:r>
              <a:rPr lang="en-US" sz="1400" dirty="0" smtClean="0">
                <a:solidFill>
                  <a:schemeClr val="bg1">
                    <a:lumMod val="65000"/>
                  </a:schemeClr>
                </a:solidFill>
              </a:rPr>
              <a:t>2013</a:t>
            </a:r>
            <a:endParaRPr lang="en-US" sz="1400" dirty="0">
              <a:solidFill>
                <a:schemeClr val="bg1">
                  <a:lumMod val="65000"/>
                </a:schemeClr>
              </a:solidFill>
              <a:latin typeface="+mn-lt"/>
            </a:endParaRPr>
          </a:p>
        </p:txBody>
      </p:sp>
      <p:cxnSp>
        <p:nvCxnSpPr>
          <p:cNvPr id="26" name="Straight Connector 7"/>
          <p:cNvCxnSpPr>
            <a:cxnSpLocks noChangeShapeType="1"/>
          </p:cNvCxnSpPr>
          <p:nvPr/>
        </p:nvCxnSpPr>
        <p:spPr bwMode="auto">
          <a:xfrm rot="5400000">
            <a:off x="4807590" y="2253317"/>
            <a:ext cx="228600" cy="0"/>
          </a:xfrm>
          <a:prstGeom prst="line">
            <a:avLst/>
          </a:prstGeom>
          <a:noFill/>
          <a:ln w="12700" algn="ctr">
            <a:solidFill>
              <a:srgbClr val="00B0F0"/>
            </a:solidFill>
            <a:round/>
            <a:headEnd/>
            <a:tailEnd/>
          </a:ln>
        </p:spPr>
      </p:cxnSp>
      <p:cxnSp>
        <p:nvCxnSpPr>
          <p:cNvPr id="27" name="Straight Connector 7"/>
          <p:cNvCxnSpPr>
            <a:cxnSpLocks noChangeShapeType="1"/>
          </p:cNvCxnSpPr>
          <p:nvPr/>
        </p:nvCxnSpPr>
        <p:spPr bwMode="auto">
          <a:xfrm rot="5400000">
            <a:off x="3885870" y="2253317"/>
            <a:ext cx="228600" cy="0"/>
          </a:xfrm>
          <a:prstGeom prst="line">
            <a:avLst/>
          </a:prstGeom>
          <a:noFill/>
          <a:ln w="12700" algn="ctr">
            <a:solidFill>
              <a:srgbClr val="00B0F0"/>
            </a:solidFill>
            <a:round/>
            <a:headEnd/>
            <a:tailEnd/>
          </a:ln>
        </p:spPr>
      </p:cxnSp>
      <p:cxnSp>
        <p:nvCxnSpPr>
          <p:cNvPr id="28" name="Straight Connector 7"/>
          <p:cNvCxnSpPr>
            <a:cxnSpLocks noChangeShapeType="1"/>
          </p:cNvCxnSpPr>
          <p:nvPr/>
        </p:nvCxnSpPr>
        <p:spPr bwMode="auto">
          <a:xfrm rot="5400000">
            <a:off x="2964150" y="2251367"/>
            <a:ext cx="228600" cy="0"/>
          </a:xfrm>
          <a:prstGeom prst="line">
            <a:avLst/>
          </a:prstGeom>
          <a:noFill/>
          <a:ln w="12700" algn="ctr">
            <a:solidFill>
              <a:srgbClr val="00B0F0"/>
            </a:solidFill>
            <a:round/>
            <a:headEnd/>
            <a:tailEnd/>
          </a:ln>
        </p:spPr>
      </p:cxnSp>
      <p:cxnSp>
        <p:nvCxnSpPr>
          <p:cNvPr id="29" name="Straight Connector 7"/>
          <p:cNvCxnSpPr>
            <a:cxnSpLocks noChangeShapeType="1"/>
          </p:cNvCxnSpPr>
          <p:nvPr/>
        </p:nvCxnSpPr>
        <p:spPr bwMode="auto">
          <a:xfrm rot="5400000">
            <a:off x="7572750" y="2253317"/>
            <a:ext cx="228600" cy="0"/>
          </a:xfrm>
          <a:prstGeom prst="line">
            <a:avLst/>
          </a:prstGeom>
          <a:noFill/>
          <a:ln w="12700" algn="ctr">
            <a:solidFill>
              <a:srgbClr val="00B0F0"/>
            </a:solidFill>
            <a:round/>
            <a:headEnd/>
            <a:tailEnd/>
          </a:ln>
        </p:spPr>
      </p:cxnSp>
      <p:cxnSp>
        <p:nvCxnSpPr>
          <p:cNvPr id="30" name="Straight Connector 8"/>
          <p:cNvCxnSpPr>
            <a:cxnSpLocks noChangeShapeType="1"/>
          </p:cNvCxnSpPr>
          <p:nvPr/>
        </p:nvCxnSpPr>
        <p:spPr bwMode="auto">
          <a:xfrm rot="16200000" flipH="1">
            <a:off x="2411281" y="2227552"/>
            <a:ext cx="412620" cy="0"/>
          </a:xfrm>
          <a:prstGeom prst="line">
            <a:avLst/>
          </a:prstGeom>
          <a:noFill/>
          <a:ln w="25400" algn="ctr">
            <a:solidFill>
              <a:srgbClr val="00B0F0"/>
            </a:solidFill>
            <a:round/>
            <a:headEnd/>
            <a:tailEnd/>
          </a:ln>
        </p:spPr>
      </p:cxnSp>
      <p:sp>
        <p:nvSpPr>
          <p:cNvPr id="31" name="TextBox 9"/>
          <p:cNvSpPr txBox="1">
            <a:spLocks noChangeArrowheads="1"/>
          </p:cNvSpPr>
          <p:nvPr/>
        </p:nvSpPr>
        <p:spPr bwMode="auto">
          <a:xfrm>
            <a:off x="2195135" y="1713465"/>
            <a:ext cx="838200" cy="307777"/>
          </a:xfrm>
          <a:prstGeom prst="rect">
            <a:avLst/>
          </a:prstGeom>
          <a:noFill/>
          <a:ln w="9525">
            <a:noFill/>
            <a:miter lim="800000"/>
            <a:headEnd/>
            <a:tailEnd/>
          </a:ln>
        </p:spPr>
        <p:txBody>
          <a:bodyPr>
            <a:spAutoFit/>
          </a:bodyPr>
          <a:lstStyle/>
          <a:p>
            <a:pPr algn="ctr"/>
            <a:r>
              <a:rPr lang="en-US" sz="1400" dirty="0" smtClean="0">
                <a:solidFill>
                  <a:schemeClr val="bg1">
                    <a:lumMod val="65000"/>
                  </a:schemeClr>
                </a:solidFill>
              </a:rPr>
              <a:t>2012</a:t>
            </a:r>
            <a:endParaRPr lang="en-US" sz="1400" dirty="0">
              <a:solidFill>
                <a:schemeClr val="bg1">
                  <a:lumMod val="65000"/>
                </a:schemeClr>
              </a:solidFill>
              <a:latin typeface="+mn-lt"/>
            </a:endParaRPr>
          </a:p>
        </p:txBody>
      </p:sp>
      <p:cxnSp>
        <p:nvCxnSpPr>
          <p:cNvPr id="32" name="Straight Connector 8"/>
          <p:cNvCxnSpPr>
            <a:cxnSpLocks noChangeShapeType="1"/>
          </p:cNvCxnSpPr>
          <p:nvPr/>
        </p:nvCxnSpPr>
        <p:spPr bwMode="auto">
          <a:xfrm rot="16200000" flipH="1">
            <a:off x="1484487" y="2232626"/>
            <a:ext cx="422768" cy="0"/>
          </a:xfrm>
          <a:prstGeom prst="line">
            <a:avLst/>
          </a:prstGeom>
          <a:noFill/>
          <a:ln w="25400" algn="ctr">
            <a:solidFill>
              <a:srgbClr val="00B0F0"/>
            </a:solidFill>
            <a:round/>
            <a:headEnd/>
            <a:tailEnd/>
          </a:ln>
        </p:spPr>
      </p:cxnSp>
      <p:sp>
        <p:nvSpPr>
          <p:cNvPr id="33" name="TextBox 9"/>
          <p:cNvSpPr txBox="1">
            <a:spLocks noChangeArrowheads="1"/>
          </p:cNvSpPr>
          <p:nvPr/>
        </p:nvSpPr>
        <p:spPr bwMode="auto">
          <a:xfrm>
            <a:off x="1427035" y="1713465"/>
            <a:ext cx="838200" cy="307777"/>
          </a:xfrm>
          <a:prstGeom prst="rect">
            <a:avLst/>
          </a:prstGeom>
          <a:noFill/>
          <a:ln w="9525">
            <a:noFill/>
            <a:miter lim="800000"/>
            <a:headEnd/>
            <a:tailEnd/>
          </a:ln>
        </p:spPr>
        <p:txBody>
          <a:bodyPr>
            <a:spAutoFit/>
          </a:bodyPr>
          <a:lstStyle/>
          <a:p>
            <a:pPr algn="ctr"/>
            <a:r>
              <a:rPr lang="en-US" sz="1400" dirty="0" smtClean="0">
                <a:solidFill>
                  <a:schemeClr val="bg1">
                    <a:lumMod val="65000"/>
                  </a:schemeClr>
                </a:solidFill>
                <a:latin typeface="+mn-lt"/>
              </a:rPr>
              <a:t>2011</a:t>
            </a:r>
            <a:endParaRPr lang="en-US" sz="1400" dirty="0">
              <a:solidFill>
                <a:schemeClr val="bg1">
                  <a:lumMod val="65000"/>
                </a:schemeClr>
              </a:solidFill>
              <a:latin typeface="+mn-lt"/>
            </a:endParaRPr>
          </a:p>
        </p:txBody>
      </p:sp>
      <p:cxnSp>
        <p:nvCxnSpPr>
          <p:cNvPr id="34" name="Straight Connector 8"/>
          <p:cNvCxnSpPr>
            <a:cxnSpLocks noChangeShapeType="1"/>
          </p:cNvCxnSpPr>
          <p:nvPr/>
        </p:nvCxnSpPr>
        <p:spPr bwMode="auto">
          <a:xfrm rot="16200000" flipH="1">
            <a:off x="7936526" y="2235186"/>
            <a:ext cx="422768" cy="0"/>
          </a:xfrm>
          <a:prstGeom prst="line">
            <a:avLst/>
          </a:prstGeom>
          <a:noFill/>
          <a:ln w="25400" algn="ctr">
            <a:solidFill>
              <a:srgbClr val="00B0F0"/>
            </a:solidFill>
            <a:round/>
            <a:headEnd/>
            <a:tailEnd/>
          </a:ln>
        </p:spPr>
      </p:cxnSp>
      <p:cxnSp>
        <p:nvCxnSpPr>
          <p:cNvPr id="35" name="Straight Connector 8"/>
          <p:cNvCxnSpPr>
            <a:cxnSpLocks noChangeShapeType="1"/>
          </p:cNvCxnSpPr>
          <p:nvPr/>
        </p:nvCxnSpPr>
        <p:spPr bwMode="auto">
          <a:xfrm rot="16200000" flipH="1">
            <a:off x="4248886" y="2234113"/>
            <a:ext cx="424288" cy="0"/>
          </a:xfrm>
          <a:prstGeom prst="line">
            <a:avLst/>
          </a:prstGeom>
          <a:noFill/>
          <a:ln w="25400" algn="ctr">
            <a:solidFill>
              <a:srgbClr val="00B0F0"/>
            </a:solidFill>
            <a:round/>
            <a:headEnd/>
            <a:tailEnd/>
          </a:ln>
        </p:spPr>
      </p:cxnSp>
      <p:cxnSp>
        <p:nvCxnSpPr>
          <p:cNvPr id="36" name="Straight Connector 7"/>
          <p:cNvCxnSpPr>
            <a:cxnSpLocks noChangeShapeType="1"/>
          </p:cNvCxnSpPr>
          <p:nvPr/>
        </p:nvCxnSpPr>
        <p:spPr bwMode="auto">
          <a:xfrm rot="16200000" flipH="1">
            <a:off x="5169778" y="2236774"/>
            <a:ext cx="425944" cy="0"/>
          </a:xfrm>
          <a:prstGeom prst="line">
            <a:avLst/>
          </a:prstGeom>
          <a:noFill/>
          <a:ln w="25400" algn="ctr">
            <a:solidFill>
              <a:srgbClr val="00B0F0"/>
            </a:solidFill>
            <a:round/>
            <a:headEnd/>
            <a:tailEnd/>
          </a:ln>
        </p:spPr>
      </p:cxnSp>
      <p:sp>
        <p:nvSpPr>
          <p:cNvPr id="37" name="TextBox 36"/>
          <p:cNvSpPr txBox="1">
            <a:spLocks noChangeArrowheads="1"/>
          </p:cNvSpPr>
          <p:nvPr/>
        </p:nvSpPr>
        <p:spPr bwMode="auto">
          <a:xfrm>
            <a:off x="4921890" y="1716562"/>
            <a:ext cx="914400" cy="307777"/>
          </a:xfrm>
          <a:prstGeom prst="rect">
            <a:avLst/>
          </a:prstGeom>
          <a:noFill/>
          <a:ln w="9525">
            <a:noFill/>
            <a:miter lim="800000"/>
            <a:headEnd/>
            <a:tailEnd/>
          </a:ln>
        </p:spPr>
        <p:txBody>
          <a:bodyPr>
            <a:spAutoFit/>
          </a:bodyPr>
          <a:lstStyle/>
          <a:p>
            <a:pPr algn="ctr"/>
            <a:r>
              <a:rPr lang="en-US" sz="1400" dirty="0" smtClean="0">
                <a:solidFill>
                  <a:schemeClr val="bg1">
                    <a:lumMod val="65000"/>
                  </a:schemeClr>
                </a:solidFill>
              </a:rPr>
              <a:t>2015</a:t>
            </a:r>
            <a:endParaRPr lang="en-US" sz="1400" dirty="0">
              <a:solidFill>
                <a:schemeClr val="bg1">
                  <a:lumMod val="65000"/>
                </a:schemeClr>
              </a:solidFill>
              <a:latin typeface="+mn-lt"/>
            </a:endParaRPr>
          </a:p>
        </p:txBody>
      </p:sp>
      <p:cxnSp>
        <p:nvCxnSpPr>
          <p:cNvPr id="38" name="Straight Connector 7"/>
          <p:cNvCxnSpPr>
            <a:cxnSpLocks noChangeShapeType="1"/>
          </p:cNvCxnSpPr>
          <p:nvPr/>
        </p:nvCxnSpPr>
        <p:spPr bwMode="auto">
          <a:xfrm rot="5400000">
            <a:off x="5729309" y="2253317"/>
            <a:ext cx="228600" cy="0"/>
          </a:xfrm>
          <a:prstGeom prst="line">
            <a:avLst/>
          </a:prstGeom>
          <a:noFill/>
          <a:ln w="12700" algn="ctr">
            <a:solidFill>
              <a:srgbClr val="00B0F0"/>
            </a:solidFill>
            <a:round/>
            <a:headEnd/>
            <a:tailEnd/>
          </a:ln>
        </p:spPr>
      </p:cxnSp>
      <p:cxnSp>
        <p:nvCxnSpPr>
          <p:cNvPr id="39" name="Straight Connector 7"/>
          <p:cNvCxnSpPr>
            <a:cxnSpLocks noChangeShapeType="1"/>
          </p:cNvCxnSpPr>
          <p:nvPr/>
        </p:nvCxnSpPr>
        <p:spPr bwMode="auto">
          <a:xfrm rot="16200000" flipH="1">
            <a:off x="7012736" y="2235756"/>
            <a:ext cx="425407" cy="1500"/>
          </a:xfrm>
          <a:prstGeom prst="line">
            <a:avLst/>
          </a:prstGeom>
          <a:noFill/>
          <a:ln w="25400" algn="ctr">
            <a:solidFill>
              <a:srgbClr val="00B0F0"/>
            </a:solidFill>
            <a:round/>
            <a:headEnd/>
            <a:tailEnd/>
          </a:ln>
        </p:spPr>
      </p:cxnSp>
      <p:cxnSp>
        <p:nvCxnSpPr>
          <p:cNvPr id="40" name="Straight Connector 7"/>
          <p:cNvCxnSpPr>
            <a:cxnSpLocks noChangeShapeType="1"/>
          </p:cNvCxnSpPr>
          <p:nvPr/>
        </p:nvCxnSpPr>
        <p:spPr bwMode="auto">
          <a:xfrm rot="5400000">
            <a:off x="2042430" y="2251367"/>
            <a:ext cx="228600" cy="0"/>
          </a:xfrm>
          <a:prstGeom prst="line">
            <a:avLst/>
          </a:prstGeom>
          <a:noFill/>
          <a:ln w="12700" algn="ctr">
            <a:solidFill>
              <a:srgbClr val="00B0F0"/>
            </a:solidFill>
            <a:round/>
            <a:headEnd/>
            <a:tailEnd/>
          </a:ln>
        </p:spPr>
      </p:cxnSp>
      <p:cxnSp>
        <p:nvCxnSpPr>
          <p:cNvPr id="41" name="Straight Connector 7"/>
          <p:cNvCxnSpPr>
            <a:cxnSpLocks noChangeShapeType="1"/>
          </p:cNvCxnSpPr>
          <p:nvPr/>
        </p:nvCxnSpPr>
        <p:spPr bwMode="auto">
          <a:xfrm rot="16200000" flipH="1">
            <a:off x="6092883" y="2233889"/>
            <a:ext cx="421674" cy="1500"/>
          </a:xfrm>
          <a:prstGeom prst="line">
            <a:avLst/>
          </a:prstGeom>
          <a:noFill/>
          <a:ln w="25400" algn="ctr">
            <a:solidFill>
              <a:srgbClr val="00B0F0"/>
            </a:solidFill>
            <a:round/>
            <a:headEnd/>
            <a:tailEnd/>
          </a:ln>
        </p:spPr>
      </p:cxnSp>
      <p:cxnSp>
        <p:nvCxnSpPr>
          <p:cNvPr id="42" name="Straight Connector 7"/>
          <p:cNvCxnSpPr>
            <a:cxnSpLocks noChangeShapeType="1"/>
          </p:cNvCxnSpPr>
          <p:nvPr/>
        </p:nvCxnSpPr>
        <p:spPr bwMode="auto">
          <a:xfrm rot="5400000">
            <a:off x="6651030" y="2253317"/>
            <a:ext cx="228600" cy="0"/>
          </a:xfrm>
          <a:prstGeom prst="line">
            <a:avLst/>
          </a:prstGeom>
          <a:noFill/>
          <a:ln w="12700" algn="ctr">
            <a:solidFill>
              <a:srgbClr val="00B0F0"/>
            </a:solidFill>
            <a:round/>
            <a:headEnd/>
            <a:tailEnd/>
          </a:ln>
        </p:spPr>
      </p:cxnSp>
      <p:sp>
        <p:nvSpPr>
          <p:cNvPr id="43" name="TextBox 42"/>
          <p:cNvSpPr txBox="1">
            <a:spLocks noChangeArrowheads="1"/>
          </p:cNvSpPr>
          <p:nvPr/>
        </p:nvSpPr>
        <p:spPr bwMode="auto">
          <a:xfrm>
            <a:off x="5843610" y="1716562"/>
            <a:ext cx="914400" cy="307777"/>
          </a:xfrm>
          <a:prstGeom prst="rect">
            <a:avLst/>
          </a:prstGeom>
          <a:noFill/>
          <a:ln w="9525">
            <a:noFill/>
            <a:miter lim="800000"/>
            <a:headEnd/>
            <a:tailEnd/>
          </a:ln>
        </p:spPr>
        <p:txBody>
          <a:bodyPr>
            <a:spAutoFit/>
          </a:bodyPr>
          <a:lstStyle/>
          <a:p>
            <a:pPr algn="ctr"/>
            <a:r>
              <a:rPr lang="en-US" sz="1400" dirty="0" smtClean="0">
                <a:solidFill>
                  <a:schemeClr val="bg1">
                    <a:lumMod val="65000"/>
                  </a:schemeClr>
                </a:solidFill>
              </a:rPr>
              <a:t>2016</a:t>
            </a:r>
            <a:endParaRPr lang="en-US" sz="1400" dirty="0">
              <a:solidFill>
                <a:schemeClr val="bg1">
                  <a:lumMod val="65000"/>
                </a:schemeClr>
              </a:solidFill>
              <a:latin typeface="+mn-lt"/>
            </a:endParaRPr>
          </a:p>
        </p:txBody>
      </p:sp>
      <p:sp>
        <p:nvSpPr>
          <p:cNvPr id="44" name="Rectangle 43"/>
          <p:cNvSpPr/>
          <p:nvPr/>
        </p:nvSpPr>
        <p:spPr>
          <a:xfrm>
            <a:off x="3539310" y="2174862"/>
            <a:ext cx="921720" cy="1556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264596" y="2176884"/>
            <a:ext cx="384050" cy="1536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a:spLocks noChangeArrowheads="1"/>
          </p:cNvSpPr>
          <p:nvPr/>
        </p:nvSpPr>
        <p:spPr bwMode="auto">
          <a:xfrm>
            <a:off x="7687050" y="1716025"/>
            <a:ext cx="914400" cy="307777"/>
          </a:xfrm>
          <a:prstGeom prst="rect">
            <a:avLst/>
          </a:prstGeom>
          <a:noFill/>
          <a:ln w="9525">
            <a:noFill/>
            <a:miter lim="800000"/>
            <a:headEnd/>
            <a:tailEnd/>
          </a:ln>
        </p:spPr>
        <p:txBody>
          <a:bodyPr>
            <a:spAutoFit/>
          </a:bodyPr>
          <a:lstStyle/>
          <a:p>
            <a:pPr algn="ctr"/>
            <a:r>
              <a:rPr lang="en-US" sz="1400" dirty="0" smtClean="0">
                <a:solidFill>
                  <a:schemeClr val="bg1">
                    <a:lumMod val="65000"/>
                  </a:schemeClr>
                </a:solidFill>
              </a:rPr>
              <a:t>2018</a:t>
            </a:r>
            <a:endParaRPr lang="en-US" sz="1400" dirty="0">
              <a:solidFill>
                <a:schemeClr val="bg1">
                  <a:lumMod val="65000"/>
                </a:schemeClr>
              </a:solidFill>
              <a:latin typeface="+mn-lt"/>
            </a:endParaRPr>
          </a:p>
        </p:txBody>
      </p:sp>
      <p:sp>
        <p:nvSpPr>
          <p:cNvPr id="47" name="TextBox 46"/>
          <p:cNvSpPr txBox="1">
            <a:spLocks noChangeArrowheads="1"/>
          </p:cNvSpPr>
          <p:nvPr/>
        </p:nvSpPr>
        <p:spPr bwMode="auto">
          <a:xfrm>
            <a:off x="6304470" y="1524537"/>
            <a:ext cx="914400" cy="307777"/>
          </a:xfrm>
          <a:prstGeom prst="rect">
            <a:avLst/>
          </a:prstGeom>
          <a:noFill/>
          <a:ln w="9525">
            <a:noFill/>
            <a:miter lim="800000"/>
            <a:headEnd/>
            <a:tailEnd/>
          </a:ln>
        </p:spPr>
        <p:txBody>
          <a:bodyPr>
            <a:spAutoFit/>
          </a:bodyPr>
          <a:lstStyle/>
          <a:p>
            <a:pPr algn="ctr"/>
            <a:r>
              <a:rPr lang="en-US" sz="1400" dirty="0" smtClean="0">
                <a:solidFill>
                  <a:srgbClr val="00B0F0"/>
                </a:solidFill>
              </a:rPr>
              <a:t>Year 6</a:t>
            </a:r>
            <a:endParaRPr lang="en-US" sz="1400" dirty="0">
              <a:solidFill>
                <a:srgbClr val="00B0F0"/>
              </a:solidFill>
              <a:latin typeface="+mn-lt"/>
            </a:endParaRPr>
          </a:p>
        </p:txBody>
      </p:sp>
      <p:sp>
        <p:nvSpPr>
          <p:cNvPr id="48" name="TextBox 47"/>
          <p:cNvSpPr txBox="1">
            <a:spLocks noChangeArrowheads="1"/>
          </p:cNvSpPr>
          <p:nvPr/>
        </p:nvSpPr>
        <p:spPr bwMode="auto">
          <a:xfrm>
            <a:off x="7233510" y="1524537"/>
            <a:ext cx="914400" cy="307777"/>
          </a:xfrm>
          <a:prstGeom prst="rect">
            <a:avLst/>
          </a:prstGeom>
          <a:noFill/>
          <a:ln w="9525">
            <a:noFill/>
            <a:miter lim="800000"/>
            <a:headEnd/>
            <a:tailEnd/>
          </a:ln>
        </p:spPr>
        <p:txBody>
          <a:bodyPr>
            <a:spAutoFit/>
          </a:bodyPr>
          <a:lstStyle/>
          <a:p>
            <a:pPr algn="ctr"/>
            <a:r>
              <a:rPr lang="en-US" sz="1400" dirty="0" smtClean="0">
                <a:solidFill>
                  <a:srgbClr val="00B0F0"/>
                </a:solidFill>
              </a:rPr>
              <a:t>Year 7</a:t>
            </a:r>
            <a:endParaRPr lang="en-US" sz="1400" dirty="0">
              <a:solidFill>
                <a:srgbClr val="00B0F0"/>
              </a:solidFill>
              <a:latin typeface="+mn-lt"/>
            </a:endParaRPr>
          </a:p>
        </p:txBody>
      </p:sp>
      <p:cxnSp>
        <p:nvCxnSpPr>
          <p:cNvPr id="49" name="Straight Connector 7"/>
          <p:cNvCxnSpPr>
            <a:cxnSpLocks noChangeShapeType="1"/>
          </p:cNvCxnSpPr>
          <p:nvPr/>
        </p:nvCxnSpPr>
        <p:spPr bwMode="auto">
          <a:xfrm rot="5400000">
            <a:off x="839358" y="3606374"/>
            <a:ext cx="3132206" cy="1"/>
          </a:xfrm>
          <a:prstGeom prst="line">
            <a:avLst/>
          </a:prstGeom>
          <a:noFill/>
          <a:ln w="12700" algn="ctr">
            <a:solidFill>
              <a:srgbClr val="FF0000"/>
            </a:solidFill>
            <a:round/>
            <a:headEnd/>
            <a:tailEnd type="none"/>
          </a:ln>
        </p:spPr>
      </p:cxnSp>
      <p:sp>
        <p:nvSpPr>
          <p:cNvPr id="50" name="TextBox 49"/>
          <p:cNvSpPr txBox="1"/>
          <p:nvPr/>
        </p:nvSpPr>
        <p:spPr>
          <a:xfrm>
            <a:off x="2730810" y="3023930"/>
            <a:ext cx="923715" cy="307777"/>
          </a:xfrm>
          <a:prstGeom prst="rect">
            <a:avLst/>
          </a:prstGeom>
          <a:noFill/>
        </p:spPr>
        <p:txBody>
          <a:bodyPr wrap="square" rtlCol="0" anchor="ctr">
            <a:spAutoFit/>
          </a:bodyPr>
          <a:lstStyle/>
          <a:p>
            <a:pPr algn="ctr"/>
            <a:r>
              <a:rPr lang="en-US" sz="1400" dirty="0" smtClean="0"/>
              <a:t>Tendering</a:t>
            </a:r>
            <a:endParaRPr lang="en-US" sz="1400" dirty="0"/>
          </a:p>
        </p:txBody>
      </p:sp>
      <p:sp>
        <p:nvSpPr>
          <p:cNvPr id="51" name="TextBox 50"/>
          <p:cNvSpPr txBox="1"/>
          <p:nvPr/>
        </p:nvSpPr>
        <p:spPr>
          <a:xfrm>
            <a:off x="6995760" y="3945650"/>
            <a:ext cx="1382580" cy="307777"/>
          </a:xfrm>
          <a:prstGeom prst="rect">
            <a:avLst/>
          </a:prstGeom>
          <a:noFill/>
        </p:spPr>
        <p:txBody>
          <a:bodyPr wrap="square" rtlCol="0" anchor="ctr">
            <a:spAutoFit/>
          </a:bodyPr>
          <a:lstStyle/>
          <a:p>
            <a:pPr algn="ctr"/>
            <a:r>
              <a:rPr lang="en-US" sz="1400" dirty="0" smtClean="0"/>
              <a:t>Commissioning</a:t>
            </a:r>
            <a:endParaRPr lang="en-US" sz="1400" dirty="0"/>
          </a:p>
        </p:txBody>
      </p:sp>
      <p:sp>
        <p:nvSpPr>
          <p:cNvPr id="52" name="TextBox 51"/>
          <p:cNvSpPr txBox="1"/>
          <p:nvPr/>
        </p:nvSpPr>
        <p:spPr>
          <a:xfrm>
            <a:off x="2061618" y="5135668"/>
            <a:ext cx="2053767" cy="307777"/>
          </a:xfrm>
          <a:prstGeom prst="rect">
            <a:avLst/>
          </a:prstGeom>
          <a:noFill/>
        </p:spPr>
        <p:txBody>
          <a:bodyPr wrap="square" rtlCol="0" anchor="ctr">
            <a:spAutoFit/>
          </a:bodyPr>
          <a:lstStyle/>
          <a:p>
            <a:pPr algn="ctr"/>
            <a:r>
              <a:rPr lang="en-US" sz="1400" dirty="0" smtClean="0"/>
              <a:t>Authorizations</a:t>
            </a:r>
          </a:p>
        </p:txBody>
      </p:sp>
      <p:sp>
        <p:nvSpPr>
          <p:cNvPr id="53" name="Rectangle 52"/>
          <p:cNvSpPr/>
          <p:nvPr/>
        </p:nvSpPr>
        <p:spPr>
          <a:xfrm>
            <a:off x="274885" y="3792030"/>
            <a:ext cx="844910" cy="27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Tunnel :</a:t>
            </a:r>
            <a:endParaRPr lang="en-US" sz="1400" dirty="0">
              <a:solidFill>
                <a:schemeClr val="tx1"/>
              </a:solidFill>
            </a:endParaRPr>
          </a:p>
        </p:txBody>
      </p:sp>
      <p:sp>
        <p:nvSpPr>
          <p:cNvPr id="54" name="Rectangle 53"/>
          <p:cNvSpPr/>
          <p:nvPr/>
        </p:nvSpPr>
        <p:spPr>
          <a:xfrm>
            <a:off x="2617590" y="4093785"/>
            <a:ext cx="1228960" cy="27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5" name="TextBox 54"/>
          <p:cNvSpPr txBox="1"/>
          <p:nvPr/>
        </p:nvSpPr>
        <p:spPr>
          <a:xfrm>
            <a:off x="2215238" y="4060865"/>
            <a:ext cx="2053767" cy="307777"/>
          </a:xfrm>
          <a:prstGeom prst="rect">
            <a:avLst/>
          </a:prstGeom>
          <a:noFill/>
        </p:spPr>
        <p:txBody>
          <a:bodyPr wrap="square" rtlCol="0" anchor="ctr">
            <a:spAutoFit/>
          </a:bodyPr>
          <a:lstStyle/>
          <a:p>
            <a:pPr algn="ctr"/>
            <a:r>
              <a:rPr lang="en-US" sz="1400" dirty="0" smtClean="0"/>
              <a:t>Build New hardware</a:t>
            </a:r>
          </a:p>
        </p:txBody>
      </p:sp>
      <p:sp>
        <p:nvSpPr>
          <p:cNvPr id="56" name="Rectangle 55"/>
          <p:cNvSpPr/>
          <p:nvPr/>
        </p:nvSpPr>
        <p:spPr>
          <a:xfrm>
            <a:off x="3539310" y="4401025"/>
            <a:ext cx="921720" cy="27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7" name="TextBox 56"/>
          <p:cNvSpPr txBox="1"/>
          <p:nvPr/>
        </p:nvSpPr>
        <p:spPr>
          <a:xfrm>
            <a:off x="2463970" y="4368105"/>
            <a:ext cx="3149210" cy="523220"/>
          </a:xfrm>
          <a:prstGeom prst="rect">
            <a:avLst/>
          </a:prstGeom>
          <a:noFill/>
        </p:spPr>
        <p:txBody>
          <a:bodyPr wrap="square" rtlCol="0" anchor="ctr">
            <a:spAutoFit/>
          </a:bodyPr>
          <a:lstStyle/>
          <a:p>
            <a:pPr algn="ctr"/>
            <a:r>
              <a:rPr lang="en-US" sz="1400" dirty="0" smtClean="0"/>
              <a:t>Installation phase 1</a:t>
            </a:r>
          </a:p>
          <a:p>
            <a:pPr algn="ctr"/>
            <a:r>
              <a:rPr lang="en-US" sz="1400" dirty="0" smtClean="0"/>
              <a:t>(pickups + dampers + CV + EL + …)</a:t>
            </a:r>
          </a:p>
        </p:txBody>
      </p:sp>
      <p:sp>
        <p:nvSpPr>
          <p:cNvPr id="58" name="Rectangle 57"/>
          <p:cNvSpPr/>
          <p:nvPr/>
        </p:nvSpPr>
        <p:spPr>
          <a:xfrm>
            <a:off x="7226190" y="4401025"/>
            <a:ext cx="422455" cy="27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9" name="TextBox 58"/>
          <p:cNvSpPr txBox="1"/>
          <p:nvPr/>
        </p:nvSpPr>
        <p:spPr>
          <a:xfrm>
            <a:off x="6419685" y="4382555"/>
            <a:ext cx="2053767" cy="523220"/>
          </a:xfrm>
          <a:prstGeom prst="rect">
            <a:avLst/>
          </a:prstGeom>
          <a:noFill/>
        </p:spPr>
        <p:txBody>
          <a:bodyPr wrap="square" rtlCol="0" anchor="ctr">
            <a:spAutoFit/>
          </a:bodyPr>
          <a:lstStyle/>
          <a:p>
            <a:pPr algn="ctr"/>
            <a:r>
              <a:rPr lang="en-US" sz="1400" dirty="0" smtClean="0"/>
              <a:t>Installation phase 2</a:t>
            </a:r>
          </a:p>
          <a:p>
            <a:pPr algn="ctr"/>
            <a:r>
              <a:rPr lang="en-US" sz="1400" dirty="0" smtClean="0"/>
              <a:t>(cavities)</a:t>
            </a:r>
          </a:p>
        </p:txBody>
      </p:sp>
      <p:sp>
        <p:nvSpPr>
          <p:cNvPr id="60" name="Arc 59"/>
          <p:cNvSpPr/>
          <p:nvPr/>
        </p:nvSpPr>
        <p:spPr>
          <a:xfrm>
            <a:off x="6842140" y="2253696"/>
            <a:ext cx="1344175" cy="2189084"/>
          </a:xfrm>
          <a:prstGeom prst="arc">
            <a:avLst>
              <a:gd name="adj1" fmla="val 16505697"/>
              <a:gd name="adj2" fmla="val 4991901"/>
            </a:avLst>
          </a:prstGeom>
          <a:noFill/>
          <a:ln w="22225">
            <a:solidFill>
              <a:srgbClr val="FF99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ounded Rectangle 60"/>
          <p:cNvSpPr/>
          <p:nvPr/>
        </p:nvSpPr>
        <p:spPr>
          <a:xfrm>
            <a:off x="6342875" y="2714555"/>
            <a:ext cx="2496325" cy="614481"/>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Cavities re-arrangement within a LS ( &gt; 6 months)</a:t>
            </a:r>
            <a:endParaRPr lang="en-US" sz="1400" dirty="0"/>
          </a:p>
        </p:txBody>
      </p:sp>
      <p:cxnSp>
        <p:nvCxnSpPr>
          <p:cNvPr id="62" name="Straight Connector 7"/>
          <p:cNvCxnSpPr>
            <a:cxnSpLocks noChangeShapeType="1"/>
          </p:cNvCxnSpPr>
          <p:nvPr/>
        </p:nvCxnSpPr>
        <p:spPr bwMode="auto">
          <a:xfrm flipV="1">
            <a:off x="4883487" y="4521725"/>
            <a:ext cx="1766628" cy="1"/>
          </a:xfrm>
          <a:prstGeom prst="line">
            <a:avLst/>
          </a:prstGeom>
          <a:noFill/>
          <a:ln w="25400" algn="ctr">
            <a:solidFill>
              <a:srgbClr val="FFC000"/>
            </a:solidFill>
            <a:prstDash val="dash"/>
            <a:round/>
            <a:headEnd/>
            <a:tailEnd type="none"/>
          </a:ln>
        </p:spPr>
      </p:cxnSp>
      <p:sp>
        <p:nvSpPr>
          <p:cNvPr id="63" name="Rectangle 62"/>
          <p:cNvSpPr/>
          <p:nvPr/>
        </p:nvSpPr>
        <p:spPr>
          <a:xfrm>
            <a:off x="1427034" y="2755632"/>
            <a:ext cx="2112275"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Studies </a:t>
            </a:r>
            <a:r>
              <a:rPr lang="en-US" sz="800" dirty="0" smtClean="0">
                <a:solidFill>
                  <a:schemeClr val="tx1"/>
                </a:solidFill>
              </a:rPr>
              <a:t>(amplifiers, couplers, cavities)</a:t>
            </a:r>
            <a:endParaRPr lang="en-US" sz="800" dirty="0">
              <a:solidFill>
                <a:schemeClr val="tx1"/>
              </a:solidFill>
            </a:endParaRPr>
          </a:p>
        </p:txBody>
      </p:sp>
      <p:sp>
        <p:nvSpPr>
          <p:cNvPr id="64" name="Rectangle 63"/>
          <p:cNvSpPr/>
          <p:nvPr/>
        </p:nvSpPr>
        <p:spPr>
          <a:xfrm>
            <a:off x="2156730" y="3062872"/>
            <a:ext cx="614480"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MS</a:t>
            </a:r>
            <a:endParaRPr lang="en-US" sz="1400" dirty="0">
              <a:solidFill>
                <a:schemeClr val="tx1"/>
              </a:solidFill>
            </a:endParaRPr>
          </a:p>
        </p:txBody>
      </p:sp>
      <p:sp>
        <p:nvSpPr>
          <p:cNvPr id="65" name="Rectangle 64"/>
          <p:cNvSpPr/>
          <p:nvPr/>
        </p:nvSpPr>
        <p:spPr>
          <a:xfrm>
            <a:off x="2041515" y="3792030"/>
            <a:ext cx="960125" cy="27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Studies</a:t>
            </a:r>
            <a:endParaRPr lang="en-US" sz="1400" dirty="0">
              <a:solidFill>
                <a:schemeClr val="tx1"/>
              </a:solidFill>
            </a:endParaRPr>
          </a:p>
        </p:txBody>
      </p:sp>
      <p:sp>
        <p:nvSpPr>
          <p:cNvPr id="66" name="Rectangle 65"/>
          <p:cNvSpPr/>
          <p:nvPr/>
        </p:nvSpPr>
        <p:spPr>
          <a:xfrm>
            <a:off x="1849491" y="4869505"/>
            <a:ext cx="3072399" cy="2667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Studies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200 MHZ upgrade Conclusions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17</a:t>
            </a:fld>
            <a:endParaRPr lang="en-US" dirty="0"/>
          </a:p>
        </p:txBody>
      </p:sp>
      <p:sp>
        <p:nvSpPr>
          <p:cNvPr id="9" name="Content Placeholder 8"/>
          <p:cNvSpPr>
            <a:spLocks noGrp="1"/>
          </p:cNvSpPr>
          <p:nvPr>
            <p:ph sz="quarter" idx="1"/>
          </p:nvPr>
        </p:nvSpPr>
        <p:spPr/>
        <p:txBody>
          <a:bodyPr>
            <a:normAutofit/>
          </a:bodyPr>
          <a:lstStyle/>
          <a:p>
            <a:r>
              <a:rPr lang="en-US" sz="1600" dirty="0" smtClean="0"/>
              <a:t>We will have two new 1.7 MW pulsed / 850 kW average RF power amplifiers</a:t>
            </a:r>
          </a:p>
          <a:p>
            <a:endParaRPr lang="en-US" sz="1600" dirty="0" smtClean="0"/>
          </a:p>
          <a:p>
            <a:r>
              <a:rPr lang="en-US" sz="1600" dirty="0" smtClean="0"/>
              <a:t>Building will be the same, no </a:t>
            </a:r>
            <a:r>
              <a:rPr lang="en-US" sz="1600" dirty="0" smtClean="0"/>
              <a:t>impact</a:t>
            </a:r>
          </a:p>
          <a:p>
            <a:endParaRPr lang="en-US" sz="1600" dirty="0" smtClean="0"/>
          </a:p>
          <a:p>
            <a:r>
              <a:rPr lang="en-US" sz="1600" dirty="0" smtClean="0"/>
              <a:t>The less expensive solution </a:t>
            </a:r>
            <a:r>
              <a:rPr lang="en-US" sz="1600" dirty="0" err="1" smtClean="0"/>
              <a:t>beetween</a:t>
            </a:r>
            <a:r>
              <a:rPr lang="en-US" sz="1600" dirty="0" smtClean="0"/>
              <a:t> SSA and </a:t>
            </a:r>
            <a:r>
              <a:rPr lang="en-US" sz="1600" dirty="0" err="1" smtClean="0"/>
              <a:t>Tetrode</a:t>
            </a:r>
            <a:r>
              <a:rPr lang="en-US" sz="1600" dirty="0" smtClean="0"/>
              <a:t> will </a:t>
            </a:r>
            <a:r>
              <a:rPr lang="en-US" sz="1600" dirty="0" smtClean="0"/>
              <a:t>be selected !</a:t>
            </a:r>
          </a:p>
          <a:p>
            <a:endParaRPr lang="en-US"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800 </a:t>
            </a:r>
            <a:r>
              <a:rPr lang="en-US" dirty="0" smtClean="0"/>
              <a:t>MHz RF in the SPS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18</a:t>
            </a:fld>
            <a:endParaRPr lang="en-US" dirty="0"/>
          </a:p>
        </p:txBody>
      </p:sp>
      <p:sp>
        <p:nvSpPr>
          <p:cNvPr id="6" name="Content Placeholder 5"/>
          <p:cNvSpPr>
            <a:spLocks noGrp="1"/>
          </p:cNvSpPr>
          <p:nvPr>
            <p:ph sz="quarter" idx="1"/>
          </p:nvPr>
        </p:nvSpPr>
        <p:spPr/>
        <p:txBody>
          <a:bodyPr>
            <a:normAutofit fontScale="62500" lnSpcReduction="20000"/>
          </a:bodyPr>
          <a:lstStyle/>
          <a:p>
            <a:r>
              <a:rPr lang="en-US" dirty="0" smtClean="0"/>
              <a:t>The proton beams for the LHC are intense and unless careful precautions are taken they become unstable in the SPS and cannot be accepted by the LHC</a:t>
            </a:r>
          </a:p>
          <a:p>
            <a:endParaRPr lang="en-US" dirty="0" smtClean="0"/>
          </a:p>
          <a:p>
            <a:r>
              <a:rPr lang="en-US" dirty="0" smtClean="0"/>
              <a:t>One of the most important systems in the SPS used to keep the beams stable and of the highest quality is the 800 MHz RF system acting at the second harmonic of the main accelerating 200 MHz RF system</a:t>
            </a:r>
          </a:p>
          <a:p>
            <a:endParaRPr lang="en-US" dirty="0" smtClean="0"/>
          </a:p>
          <a:p>
            <a:r>
              <a:rPr lang="en-US" dirty="0" smtClean="0"/>
              <a:t>This 800 MHz system in the SPS is essential for maintaining stability of the LHC beams. It is required at every point in the cycle from injection to extraction. It works by increasing the synchrotron frequency spread in the beam</a:t>
            </a:r>
          </a:p>
          <a:p>
            <a:endParaRPr lang="en-US" dirty="0" smtClean="0"/>
          </a:p>
          <a:p>
            <a:r>
              <a:rPr lang="en-US" dirty="0" smtClean="0"/>
              <a:t>Stability is problematic above 1/5 nominal without the 800 MHz</a:t>
            </a:r>
          </a:p>
          <a:p>
            <a:endParaRPr lang="en-US" dirty="0" smtClean="0"/>
          </a:p>
          <a:p>
            <a:r>
              <a:rPr lang="en-US" dirty="0" smtClean="0"/>
              <a:t>By applying RF voltages of  ~ 1 MV (about  1/7 of the main RF system) via two cavities in the SPS ring this “Landau Damping” system increases the natural spread of synchrotron frequencies in the individual proton bunches, prevents them acting together, and thus ensures stability</a:t>
            </a:r>
          </a:p>
          <a:p>
            <a:endParaRPr lang="en-US" dirty="0" smtClean="0"/>
          </a:p>
          <a:p>
            <a:r>
              <a:rPr lang="en-US" dirty="0" smtClean="0"/>
              <a:t>The RF power source and its ancillary equipment for this 800 MHz system must be of the highest reliability to ensure beams are available for the LHC at all times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Old 800 MHz system (1)</a:t>
            </a:r>
            <a:endParaRPr lang="en-US" dirty="0"/>
          </a:p>
        </p:txBody>
      </p:sp>
      <p:sp>
        <p:nvSpPr>
          <p:cNvPr id="3" name="Date Placeholder 2"/>
          <p:cNvSpPr>
            <a:spLocks noGrp="1"/>
          </p:cNvSpPr>
          <p:nvPr>
            <p:ph type="dt" sz="half" idx="10"/>
          </p:nvPr>
        </p:nvSpPr>
        <p:spPr>
          <a:prstGeom prst="rect">
            <a:avLst/>
          </a:prstGeom>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a:prstGeom prst="rect">
            <a:avLst/>
          </a:prstGeom>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19</a:t>
            </a:fld>
            <a:endParaRPr lang="en-US" dirty="0"/>
          </a:p>
        </p:txBody>
      </p:sp>
      <p:sp>
        <p:nvSpPr>
          <p:cNvPr id="10" name="Content Placeholder 9"/>
          <p:cNvSpPr>
            <a:spLocks noGrp="1"/>
          </p:cNvSpPr>
          <p:nvPr>
            <p:ph sz="quarter" idx="1"/>
          </p:nvPr>
        </p:nvSpPr>
        <p:spPr/>
        <p:txBody>
          <a:bodyPr>
            <a:normAutofit/>
          </a:bodyPr>
          <a:lstStyle/>
          <a:p>
            <a:r>
              <a:rPr lang="en-GB" sz="1600" dirty="0" smtClean="0"/>
              <a:t>Since 1980, the system is composed of :</a:t>
            </a:r>
          </a:p>
          <a:p>
            <a:pPr lvl="1"/>
            <a:endParaRPr lang="en-GB" sz="1600" dirty="0" smtClean="0"/>
          </a:p>
          <a:p>
            <a:r>
              <a:rPr lang="en-GB" sz="1600" dirty="0" smtClean="0"/>
              <a:t>2 Travelling Wave Cavities</a:t>
            </a:r>
          </a:p>
          <a:p>
            <a:pPr lvl="1"/>
            <a:endParaRPr lang="en-GB" sz="1600" dirty="0" smtClean="0"/>
          </a:p>
          <a:p>
            <a:r>
              <a:rPr lang="en-GB" sz="1600" dirty="0" smtClean="0"/>
              <a:t>2 transmitters of 225 kW each connected via ~ 120m waveguides to the TWC</a:t>
            </a:r>
          </a:p>
          <a:p>
            <a:pPr lvl="1"/>
            <a:endParaRPr lang="en-GB" sz="1600" dirty="0" smtClean="0"/>
          </a:p>
          <a:p>
            <a:r>
              <a:rPr lang="en-GB" sz="1600" dirty="0" smtClean="0"/>
              <a:t>4 x </a:t>
            </a:r>
            <a:r>
              <a:rPr lang="en-GB" sz="1600" dirty="0" smtClean="0"/>
              <a:t>56</a:t>
            </a:r>
            <a:r>
              <a:rPr lang="en-GB" sz="1600" dirty="0" smtClean="0"/>
              <a:t> </a:t>
            </a:r>
            <a:r>
              <a:rPr lang="en-GB" sz="1600" dirty="0" smtClean="0"/>
              <a:t>kW klystrons </a:t>
            </a:r>
            <a:r>
              <a:rPr lang="en-GB" sz="1600" dirty="0" err="1" smtClean="0"/>
              <a:t>Valvo</a:t>
            </a:r>
            <a:r>
              <a:rPr lang="en-GB" sz="1600" dirty="0" smtClean="0"/>
              <a:t> YK1198 per transmitter combined using 3 dB hybrids</a:t>
            </a:r>
          </a:p>
        </p:txBody>
      </p:sp>
      <p:sp>
        <p:nvSpPr>
          <p:cNvPr id="11" name="Content Placeholder 10"/>
          <p:cNvSpPr>
            <a:spLocks noGrp="1"/>
          </p:cNvSpPr>
          <p:nvPr>
            <p:ph sz="quarter" idx="2"/>
          </p:nvPr>
        </p:nvSpPr>
        <p:spPr/>
        <p:txBody>
          <a:bodyPr>
            <a:normAutofit/>
          </a:bodyPr>
          <a:lstStyle/>
          <a:p>
            <a:endParaRPr lang="en-US"/>
          </a:p>
        </p:txBody>
      </p:sp>
      <p:pic>
        <p:nvPicPr>
          <p:cNvPr id="12" name="Picture 4" descr="Valvo01.jpg"/>
          <p:cNvPicPr>
            <a:picLocks noChangeAspect="1"/>
          </p:cNvPicPr>
          <p:nvPr/>
        </p:nvPicPr>
        <p:blipFill>
          <a:blip r:embed="rId2" cstate="print"/>
          <a:srcRect/>
          <a:stretch>
            <a:fillRect/>
          </a:stretch>
        </p:blipFill>
        <p:spPr bwMode="auto">
          <a:xfrm>
            <a:off x="4454770" y="3886200"/>
            <a:ext cx="2813538" cy="2286000"/>
          </a:xfrm>
          <a:prstGeom prst="rect">
            <a:avLst/>
          </a:prstGeom>
          <a:noFill/>
          <a:ln w="38100">
            <a:noFill/>
            <a:miter lim="800000"/>
            <a:headEnd/>
            <a:tailEnd/>
          </a:ln>
        </p:spPr>
      </p:pic>
      <p:pic>
        <p:nvPicPr>
          <p:cNvPr id="13" name="Picture 5" descr="PB210021.JPG"/>
          <p:cNvPicPr>
            <a:picLocks noChangeAspect="1"/>
          </p:cNvPicPr>
          <p:nvPr/>
        </p:nvPicPr>
        <p:blipFill>
          <a:blip r:embed="rId3" cstate="print"/>
          <a:srcRect/>
          <a:stretch>
            <a:fillRect/>
          </a:stretch>
        </p:blipFill>
        <p:spPr bwMode="auto">
          <a:xfrm>
            <a:off x="5298831" y="1371600"/>
            <a:ext cx="2813538" cy="2286000"/>
          </a:xfrm>
          <a:prstGeom prst="rect">
            <a:avLst/>
          </a:prstGeom>
          <a:noFill/>
          <a:ln w="38100">
            <a:noFill/>
            <a:miter lim="800000"/>
            <a:headEnd/>
            <a:tailEnd/>
          </a:ln>
        </p:spPr>
      </p:pic>
      <p:pic>
        <p:nvPicPr>
          <p:cNvPr id="14" name="Content Placeholder 8" descr="valvo02.jpg"/>
          <p:cNvPicPr>
            <a:picLocks noChangeAspect="1"/>
          </p:cNvPicPr>
          <p:nvPr/>
        </p:nvPicPr>
        <p:blipFill>
          <a:blip r:embed="rId4" cstate="print"/>
          <a:srcRect/>
          <a:stretch>
            <a:fillRect/>
          </a:stretch>
        </p:blipFill>
        <p:spPr bwMode="auto">
          <a:xfrm>
            <a:off x="7408985" y="3886200"/>
            <a:ext cx="1582615" cy="228600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 Accelerator Complex</a:t>
            </a:r>
            <a:endParaRPr lang="en-US" dirty="0"/>
          </a:p>
        </p:txBody>
      </p:sp>
      <p:sp>
        <p:nvSpPr>
          <p:cNvPr id="3" name="Date Placeholder 2"/>
          <p:cNvSpPr>
            <a:spLocks noGrp="1"/>
          </p:cNvSpPr>
          <p:nvPr>
            <p:ph type="dt" sz="half" idx="10"/>
          </p:nvPr>
        </p:nvSpPr>
        <p:spPr/>
        <p:txBody>
          <a:bodyPr/>
          <a:lstStyle/>
          <a:p>
            <a:r>
              <a:rPr lang="en-US" smtClean="0"/>
              <a:t>Thursday, 6th October 2011</a:t>
            </a:r>
            <a:endParaRPr lang="en-US" dirty="0"/>
          </a:p>
        </p:txBody>
      </p:sp>
      <p:sp>
        <p:nvSpPr>
          <p:cNvPr id="4" name="Footer Placeholder 3"/>
          <p:cNvSpPr>
            <a:spLocks noGrp="1"/>
          </p:cNvSpPr>
          <p:nvPr>
            <p:ph type="ftr" sz="quarter" idx="11"/>
          </p:nvPr>
        </p:nvSpPr>
        <p:spPr/>
        <p:txBody>
          <a:bodyPr/>
          <a:lstStyle/>
          <a:p>
            <a:r>
              <a:rPr lang="en-US" smtClean="0"/>
              <a:t>15th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a:t>
            </a:fld>
            <a:endParaRPr lang="en-US" dirty="0"/>
          </a:p>
        </p:txBody>
      </p:sp>
      <p:sp>
        <p:nvSpPr>
          <p:cNvPr id="7" name="Content Placeholder 6"/>
          <p:cNvSpPr>
            <a:spLocks noGrp="1"/>
          </p:cNvSpPr>
          <p:nvPr>
            <p:ph sz="quarter" idx="1"/>
          </p:nvPr>
        </p:nvSpPr>
        <p:spPr/>
        <p:txBody>
          <a:bodyPr>
            <a:normAutofit fontScale="62500" lnSpcReduction="20000"/>
          </a:bodyPr>
          <a:lstStyle/>
          <a:p>
            <a:r>
              <a:rPr lang="en-US" dirty="0" smtClean="0"/>
              <a:t>Protons and Lead Ions to maximum acceleration</a:t>
            </a:r>
          </a:p>
          <a:p>
            <a:pPr lvl="1"/>
            <a:r>
              <a:rPr lang="en-US" dirty="0" smtClean="0"/>
              <a:t>LINAC2 (proton) or </a:t>
            </a:r>
            <a:r>
              <a:rPr lang="en-US" dirty="0" err="1" smtClean="0"/>
              <a:t>Linac</a:t>
            </a:r>
            <a:r>
              <a:rPr lang="en-US" dirty="0" smtClean="0"/>
              <a:t> 3 (Lead ions)</a:t>
            </a:r>
          </a:p>
          <a:p>
            <a:pPr lvl="1"/>
            <a:r>
              <a:rPr lang="en-US" dirty="0" smtClean="0"/>
              <a:t>Booster (protons) or </a:t>
            </a:r>
            <a:r>
              <a:rPr lang="en-US" dirty="0" err="1" smtClean="0"/>
              <a:t>Leir</a:t>
            </a:r>
            <a:r>
              <a:rPr lang="en-US" dirty="0" smtClean="0"/>
              <a:t> (lead ions)</a:t>
            </a:r>
          </a:p>
          <a:p>
            <a:pPr lvl="1"/>
            <a:r>
              <a:rPr lang="en-US" dirty="0" smtClean="0"/>
              <a:t>PS (Proton Synchrotron)</a:t>
            </a:r>
          </a:p>
          <a:p>
            <a:pPr lvl="1"/>
            <a:r>
              <a:rPr lang="en-US" dirty="0" smtClean="0"/>
              <a:t>SPS (Super Proton Synchrotron)</a:t>
            </a:r>
          </a:p>
          <a:p>
            <a:pPr lvl="1"/>
            <a:r>
              <a:rPr lang="en-US" dirty="0" smtClean="0"/>
              <a:t>LHC (Large </a:t>
            </a:r>
            <a:r>
              <a:rPr lang="en-US" dirty="0" err="1" smtClean="0"/>
              <a:t>Hadron</a:t>
            </a:r>
            <a:r>
              <a:rPr lang="en-US" dirty="0" smtClean="0"/>
              <a:t> Collider)</a:t>
            </a:r>
          </a:p>
          <a:p>
            <a:endParaRPr lang="en-US" dirty="0" smtClean="0"/>
          </a:p>
          <a:p>
            <a:r>
              <a:rPr lang="en-US" dirty="0" smtClean="0"/>
              <a:t>Several other experiences :</a:t>
            </a:r>
          </a:p>
          <a:p>
            <a:pPr lvl="1"/>
            <a:r>
              <a:rPr lang="en-US" dirty="0" err="1" smtClean="0"/>
              <a:t>n_TOF</a:t>
            </a:r>
            <a:r>
              <a:rPr lang="en-US" dirty="0" smtClean="0"/>
              <a:t> – The neutron time-of-flight facility; a neutron source that has been operating at CERN since 2001</a:t>
            </a:r>
          </a:p>
          <a:p>
            <a:pPr lvl="1"/>
            <a:r>
              <a:rPr lang="en-US" dirty="0" smtClean="0"/>
              <a:t>AD – The Antiproton Decelerator; manufacturing antimatter providing low-energy antiprotons for studies of antimatter</a:t>
            </a:r>
          </a:p>
          <a:p>
            <a:pPr lvl="1"/>
            <a:r>
              <a:rPr lang="en-US" dirty="0" smtClean="0"/>
              <a:t>ISOLDE – Isotope Separator On-Line; source of low-energy beams of radioactive isotopes</a:t>
            </a:r>
          </a:p>
          <a:p>
            <a:pPr lvl="1"/>
            <a:r>
              <a:rPr lang="en-US" dirty="0" smtClean="0"/>
              <a:t>CLIC – the Compact Linear Collider Study; an international collaboration working on a concept for a post LHC machine to collide electrons and positrons head on at energies up to several </a:t>
            </a:r>
            <a:r>
              <a:rPr lang="en-US" dirty="0" err="1" smtClean="0"/>
              <a:t>TeV</a:t>
            </a:r>
            <a:endParaRPr lang="en-US" dirty="0" smtClean="0"/>
          </a:p>
        </p:txBody>
      </p:sp>
      <p:pic>
        <p:nvPicPr>
          <p:cNvPr id="9" name="Picture 2" descr="CERN Accelerator Complex"/>
          <p:cNvPicPr>
            <a:picLocks noGrp="1" noChangeAspect="1" noChangeArrowheads="1"/>
          </p:cNvPicPr>
          <p:nvPr>
            <p:ph sz="quarter" idx="2"/>
          </p:nvPr>
        </p:nvPicPr>
        <p:blipFill>
          <a:blip r:embed="rId2" cstate="print"/>
          <a:stretch>
            <a:fillRect/>
          </a:stretch>
        </p:blipFill>
        <p:spPr>
          <a:xfrm>
            <a:off x="4632325" y="1904993"/>
            <a:ext cx="4041775" cy="365443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Old 800 MHz system (2)</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20</a:t>
            </a:fld>
            <a:endParaRPr lang="en-US" dirty="0"/>
          </a:p>
        </p:txBody>
      </p:sp>
      <p:sp>
        <p:nvSpPr>
          <p:cNvPr id="6" name="Content Placeholder 5"/>
          <p:cNvSpPr>
            <a:spLocks noGrp="1"/>
          </p:cNvSpPr>
          <p:nvPr>
            <p:ph sz="quarter" idx="1"/>
          </p:nvPr>
        </p:nvSpPr>
        <p:spPr/>
        <p:txBody>
          <a:bodyPr>
            <a:normAutofit/>
          </a:bodyPr>
          <a:lstStyle/>
          <a:p>
            <a:r>
              <a:rPr lang="en-GB" sz="1600" dirty="0" smtClean="0"/>
              <a:t>Unfortunately, that system has not been used for a very long time and has not been properly maintained.</a:t>
            </a:r>
          </a:p>
          <a:p>
            <a:endParaRPr lang="en-GB" sz="1600" dirty="0" smtClean="0"/>
          </a:p>
          <a:p>
            <a:r>
              <a:rPr lang="en-GB" sz="1600" dirty="0" smtClean="0"/>
              <a:t>We still only have :</a:t>
            </a:r>
          </a:p>
          <a:p>
            <a:pPr lvl="1"/>
            <a:r>
              <a:rPr lang="en-GB" sz="1400" dirty="0" smtClean="0"/>
              <a:t>2 simultaneous klystrons available on 1 cavity</a:t>
            </a:r>
          </a:p>
          <a:p>
            <a:pPr lvl="1"/>
            <a:r>
              <a:rPr lang="en-GB" sz="1400" dirty="0" smtClean="0"/>
              <a:t>6 operational klystrons</a:t>
            </a:r>
          </a:p>
          <a:p>
            <a:pPr lvl="1"/>
            <a:r>
              <a:rPr lang="en-GB" sz="1400" dirty="0" smtClean="0"/>
              <a:t>10 broken klystrons (could be repaired for 100’000 $ each)</a:t>
            </a:r>
          </a:p>
          <a:p>
            <a:pPr lvl="1"/>
            <a:endParaRPr lang="en-GB" sz="1400" dirty="0" smtClean="0"/>
          </a:p>
          <a:p>
            <a:r>
              <a:rPr lang="en-GB" sz="1600" dirty="0" smtClean="0"/>
              <a:t>We also had major difficulties with power converter transformers :</a:t>
            </a:r>
          </a:p>
          <a:p>
            <a:pPr lvl="1"/>
            <a:r>
              <a:rPr lang="en-GB" sz="1400" dirty="0" smtClean="0"/>
              <a:t>9/9 burnt</a:t>
            </a:r>
          </a:p>
          <a:p>
            <a:pPr lvl="1"/>
            <a:r>
              <a:rPr lang="en-GB" sz="1400" dirty="0" smtClean="0"/>
              <a:t>4 repaired</a:t>
            </a:r>
          </a:p>
        </p:txBody>
      </p:sp>
      <p:sp>
        <p:nvSpPr>
          <p:cNvPr id="7" name="Content Placeholder 6"/>
          <p:cNvSpPr>
            <a:spLocks noGrp="1"/>
          </p:cNvSpPr>
          <p:nvPr>
            <p:ph sz="quarter" idx="2"/>
          </p:nvPr>
        </p:nvSpPr>
        <p:spPr/>
        <p:txBody>
          <a:bodyPr>
            <a:normAutofit/>
          </a:bodyPr>
          <a:lstStyle/>
          <a:p>
            <a:endParaRPr lang="en-US"/>
          </a:p>
        </p:txBody>
      </p:sp>
      <p:pic>
        <p:nvPicPr>
          <p:cNvPr id="8" name="Picture 4" descr="DSCF0287.jpg"/>
          <p:cNvPicPr>
            <a:picLocks noChangeAspect="1"/>
          </p:cNvPicPr>
          <p:nvPr/>
        </p:nvPicPr>
        <p:blipFill>
          <a:blip r:embed="rId2" cstate="print"/>
          <a:srcRect/>
          <a:stretch>
            <a:fillRect/>
          </a:stretch>
        </p:blipFill>
        <p:spPr bwMode="auto">
          <a:xfrm>
            <a:off x="7244862" y="1295400"/>
            <a:ext cx="1266092" cy="1828800"/>
          </a:xfrm>
          <a:prstGeom prst="rect">
            <a:avLst/>
          </a:prstGeom>
          <a:noFill/>
          <a:ln w="38100">
            <a:noFill/>
            <a:miter lim="800000"/>
            <a:headEnd/>
            <a:tailEnd/>
          </a:ln>
        </p:spPr>
      </p:pic>
      <p:pic>
        <p:nvPicPr>
          <p:cNvPr id="9" name="Picture 5" descr="DSCF0271.jpg"/>
          <p:cNvPicPr>
            <a:picLocks noChangeAspect="1"/>
          </p:cNvPicPr>
          <p:nvPr/>
        </p:nvPicPr>
        <p:blipFill>
          <a:blip r:embed="rId3" cstate="print"/>
          <a:srcRect/>
          <a:stretch>
            <a:fillRect/>
          </a:stretch>
        </p:blipFill>
        <p:spPr bwMode="auto">
          <a:xfrm>
            <a:off x="4783015" y="1295400"/>
            <a:ext cx="2250831" cy="1828800"/>
          </a:xfrm>
          <a:prstGeom prst="rect">
            <a:avLst/>
          </a:prstGeom>
          <a:noFill/>
          <a:ln w="38100">
            <a:noFill/>
            <a:miter lim="800000"/>
            <a:headEnd/>
            <a:tailEnd/>
          </a:ln>
        </p:spPr>
      </p:pic>
      <p:pic>
        <p:nvPicPr>
          <p:cNvPr id="10" name="Picture 24" descr="DSC01120"/>
          <p:cNvPicPr>
            <a:picLocks noChangeAspect="1" noChangeArrowheads="1"/>
          </p:cNvPicPr>
          <p:nvPr/>
        </p:nvPicPr>
        <p:blipFill>
          <a:blip r:embed="rId4" cstate="print"/>
          <a:srcRect/>
          <a:stretch>
            <a:fillRect/>
          </a:stretch>
        </p:blipFill>
        <p:spPr bwMode="auto">
          <a:xfrm>
            <a:off x="6248400" y="3886200"/>
            <a:ext cx="2719754" cy="2209800"/>
          </a:xfrm>
          <a:prstGeom prst="rect">
            <a:avLst/>
          </a:prstGeom>
          <a:noFill/>
          <a:ln w="38100">
            <a:noFill/>
            <a:miter lim="800000"/>
            <a:headEnd/>
            <a:tailEnd/>
          </a:ln>
        </p:spPr>
      </p:pic>
      <p:pic>
        <p:nvPicPr>
          <p:cNvPr id="11" name="Picture 25" descr="valvo03"/>
          <p:cNvPicPr>
            <a:picLocks noChangeAspect="1" noChangeArrowheads="1"/>
          </p:cNvPicPr>
          <p:nvPr/>
        </p:nvPicPr>
        <p:blipFill>
          <a:blip r:embed="rId5" cstate="print"/>
          <a:srcRect/>
          <a:stretch>
            <a:fillRect/>
          </a:stretch>
        </p:blipFill>
        <p:spPr bwMode="auto">
          <a:xfrm>
            <a:off x="4648199" y="3886200"/>
            <a:ext cx="1529861" cy="220980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Upgrade proposal</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21</a:t>
            </a:fld>
            <a:endParaRPr lang="en-US" dirty="0"/>
          </a:p>
        </p:txBody>
      </p:sp>
      <p:sp>
        <p:nvSpPr>
          <p:cNvPr id="6" name="Content Placeholder 5"/>
          <p:cNvSpPr>
            <a:spLocks noGrp="1"/>
          </p:cNvSpPr>
          <p:nvPr>
            <p:ph sz="quarter" idx="1"/>
          </p:nvPr>
        </p:nvSpPr>
        <p:spPr>
          <a:xfrm>
            <a:off x="457200" y="1219200"/>
            <a:ext cx="4041648" cy="2286000"/>
          </a:xfrm>
        </p:spPr>
        <p:txBody>
          <a:bodyPr>
            <a:noAutofit/>
          </a:bodyPr>
          <a:lstStyle/>
          <a:p>
            <a:r>
              <a:rPr lang="en-US" sz="1600" dirty="0" smtClean="0"/>
              <a:t>Replace Klystron Transmitters with IOT Transmitters and re-use all existing peripherals</a:t>
            </a:r>
          </a:p>
          <a:p>
            <a:r>
              <a:rPr lang="en-US" sz="1600" dirty="0" smtClean="0"/>
              <a:t>Maximum power will be slightly increased up to 240 kW CW</a:t>
            </a:r>
          </a:p>
          <a:p>
            <a:r>
              <a:rPr lang="en-US" sz="1600" dirty="0" smtClean="0"/>
              <a:t>BW</a:t>
            </a:r>
            <a:r>
              <a:rPr lang="en-US" sz="1600" baseline="-25000" dirty="0" smtClean="0"/>
              <a:t>-1dB</a:t>
            </a:r>
            <a:r>
              <a:rPr lang="en-US" sz="1600" dirty="0" smtClean="0"/>
              <a:t> </a:t>
            </a:r>
            <a:r>
              <a:rPr lang="en-US" sz="1600" dirty="0" smtClean="0"/>
              <a:t>will be increased:</a:t>
            </a:r>
          </a:p>
          <a:p>
            <a:pPr lvl="1"/>
            <a:r>
              <a:rPr lang="en-US" sz="1400" dirty="0" smtClean="0"/>
              <a:t>1.0 MHz with Klystrons</a:t>
            </a:r>
          </a:p>
          <a:p>
            <a:pPr lvl="1"/>
            <a:r>
              <a:rPr lang="en-US" sz="1400" dirty="0" smtClean="0"/>
              <a:t>6.0 MHz with IOTs</a:t>
            </a:r>
            <a:endParaRPr lang="en-US" sz="1400" dirty="0"/>
          </a:p>
        </p:txBody>
      </p:sp>
      <p:sp>
        <p:nvSpPr>
          <p:cNvPr id="7" name="Content Placeholder 6"/>
          <p:cNvSpPr>
            <a:spLocks noGrp="1"/>
          </p:cNvSpPr>
          <p:nvPr>
            <p:ph sz="quarter" idx="2"/>
          </p:nvPr>
        </p:nvSpPr>
        <p:spPr>
          <a:xfrm>
            <a:off x="4632198" y="1216152"/>
            <a:ext cx="4041648" cy="2289048"/>
          </a:xfrm>
        </p:spPr>
        <p:txBody>
          <a:bodyPr>
            <a:noAutofit/>
          </a:bodyPr>
          <a:lstStyle/>
          <a:p>
            <a:r>
              <a:rPr lang="en-US" sz="1600" dirty="0" smtClean="0"/>
              <a:t>New transmitters will include:</a:t>
            </a:r>
          </a:p>
          <a:p>
            <a:pPr lvl="1"/>
            <a:r>
              <a:rPr lang="en-GB" sz="1400" dirty="0" smtClean="0"/>
              <a:t>RF power amplifiers chain</a:t>
            </a:r>
          </a:p>
          <a:p>
            <a:pPr lvl="1"/>
            <a:r>
              <a:rPr lang="en-GB" sz="1400" dirty="0" smtClean="0"/>
              <a:t>Final amplifier IOT based</a:t>
            </a:r>
          </a:p>
          <a:p>
            <a:pPr lvl="1"/>
            <a:r>
              <a:rPr lang="en-GB" sz="1400" dirty="0" smtClean="0"/>
              <a:t>Individual power converters</a:t>
            </a:r>
          </a:p>
          <a:p>
            <a:pPr marL="744538" lvl="1" indent="-287338"/>
            <a:r>
              <a:rPr lang="en-GB" sz="1400" dirty="0" smtClean="0"/>
              <a:t>Individual Monitoring and control compatible with CERN interface</a:t>
            </a:r>
            <a:endParaRPr lang="en-US" sz="1400" dirty="0" smtClean="0"/>
          </a:p>
          <a:p>
            <a:r>
              <a:rPr lang="en-US" sz="1600" dirty="0" smtClean="0"/>
              <a:t>In total it will be 8 + 1 transmitters</a:t>
            </a:r>
            <a:endParaRPr lang="en-US" sz="1600" dirty="0"/>
          </a:p>
        </p:txBody>
      </p:sp>
      <p:grpSp>
        <p:nvGrpSpPr>
          <p:cNvPr id="8" name="Group 79"/>
          <p:cNvGrpSpPr/>
          <p:nvPr/>
        </p:nvGrpSpPr>
        <p:grpSpPr>
          <a:xfrm>
            <a:off x="260339" y="3498850"/>
            <a:ext cx="8578861" cy="2749550"/>
            <a:chOff x="320664" y="3625850"/>
            <a:chExt cx="8578861" cy="2749550"/>
          </a:xfrm>
        </p:grpSpPr>
        <p:grpSp>
          <p:nvGrpSpPr>
            <p:cNvPr id="9" name="Group 112"/>
            <p:cNvGrpSpPr/>
            <p:nvPr/>
          </p:nvGrpSpPr>
          <p:grpSpPr>
            <a:xfrm>
              <a:off x="320664" y="3625850"/>
              <a:ext cx="8578861" cy="2749550"/>
              <a:chOff x="0" y="2968625"/>
              <a:chExt cx="8578861" cy="2749550"/>
            </a:xfrm>
          </p:grpSpPr>
          <p:sp>
            <p:nvSpPr>
              <p:cNvPr id="12" name="Rectangle 11"/>
              <p:cNvSpPr/>
              <p:nvPr/>
            </p:nvSpPr>
            <p:spPr bwMode="auto">
              <a:xfrm>
                <a:off x="0" y="2968625"/>
                <a:ext cx="8578861" cy="2749550"/>
              </a:xfrm>
              <a:prstGeom prst="rect">
                <a:avLst/>
              </a:prstGeom>
              <a:solidFill>
                <a:srgbClr val="CCECFF">
                  <a:alpha val="1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r>
                  <a:rPr lang="en-US" sz="1200" dirty="0" smtClean="0">
                    <a:solidFill>
                      <a:srgbClr val="0070C0"/>
                    </a:solidFill>
                    <a:latin typeface="Arial" pitchFamily="34" charset="0"/>
                    <a:cs typeface="Arial" pitchFamily="34" charset="0"/>
                  </a:rPr>
                  <a:t>One 800 MHz Line</a:t>
                </a:r>
              </a:p>
              <a:p>
                <a:pPr algn="r"/>
                <a:r>
                  <a:rPr lang="en-US" sz="1200" dirty="0" smtClean="0">
                    <a:solidFill>
                      <a:srgbClr val="0070C0"/>
                    </a:solidFill>
                    <a:latin typeface="Arial" pitchFamily="34" charset="0"/>
                    <a:cs typeface="Arial" pitchFamily="34" charset="0"/>
                  </a:rPr>
                  <a:t>Layout</a:t>
                </a:r>
                <a:endParaRPr lang="en-US" sz="1200" dirty="0">
                  <a:solidFill>
                    <a:srgbClr val="0070C0"/>
                  </a:solidFill>
                  <a:latin typeface="Arial" pitchFamily="34" charset="0"/>
                  <a:cs typeface="Arial" pitchFamily="34" charset="0"/>
                </a:endParaRPr>
              </a:p>
            </p:txBody>
          </p:sp>
          <p:sp>
            <p:nvSpPr>
              <p:cNvPr id="13" name="Rectangle 12"/>
              <p:cNvSpPr/>
              <p:nvPr/>
            </p:nvSpPr>
            <p:spPr bwMode="auto">
              <a:xfrm>
                <a:off x="152400" y="3037840"/>
                <a:ext cx="6463299" cy="2630212"/>
              </a:xfrm>
              <a:prstGeom prst="rect">
                <a:avLst/>
              </a:prstGeom>
              <a:solidFill>
                <a:srgbClr val="CCECFF">
                  <a:alpha val="15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r>
                  <a:rPr lang="en-US" sz="1200" dirty="0" smtClean="0">
                    <a:solidFill>
                      <a:srgbClr val="0070C0"/>
                    </a:solidFill>
                    <a:latin typeface="Arial" pitchFamily="34" charset="0"/>
                    <a:cs typeface="Arial" pitchFamily="34" charset="0"/>
                  </a:rPr>
                  <a:t> One 240 kW Transmitter</a:t>
                </a:r>
              </a:p>
              <a:p>
                <a:pPr algn="r"/>
                <a:r>
                  <a:rPr lang="en-US" sz="1200" dirty="0" smtClean="0">
                    <a:solidFill>
                      <a:srgbClr val="0070C0"/>
                    </a:solidFill>
                    <a:latin typeface="Arial" pitchFamily="34" charset="0"/>
                    <a:cs typeface="Arial" pitchFamily="34" charset="0"/>
                  </a:rPr>
                  <a:t>Layout </a:t>
                </a:r>
                <a:endParaRPr lang="en-US" sz="1200" dirty="0">
                  <a:solidFill>
                    <a:srgbClr val="0070C0"/>
                  </a:solidFill>
                  <a:latin typeface="Arial" pitchFamily="34" charset="0"/>
                  <a:cs typeface="Arial" pitchFamily="34" charset="0"/>
                </a:endParaRPr>
              </a:p>
            </p:txBody>
          </p:sp>
          <p:sp>
            <p:nvSpPr>
              <p:cNvPr id="14" name="Rectangle 13"/>
              <p:cNvSpPr/>
              <p:nvPr/>
            </p:nvSpPr>
            <p:spPr bwMode="auto">
              <a:xfrm>
                <a:off x="1486537" y="3337560"/>
                <a:ext cx="761521"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Attenuator</a:t>
                </a:r>
                <a:endParaRPr kumimoji="0" lang="en-US" sz="800" b="0" i="0" u="none" strike="noStrike" cap="none" normalizeH="0" baseline="0" dirty="0" smtClean="0">
                  <a:ln>
                    <a:noFill/>
                  </a:ln>
                  <a:solidFill>
                    <a:srgbClr val="0070C0"/>
                  </a:solidFill>
                  <a:latin typeface="Verdana" pitchFamily="34" charset="0"/>
                </a:endParaRPr>
              </a:p>
            </p:txBody>
          </p:sp>
          <p:sp>
            <p:nvSpPr>
              <p:cNvPr id="15" name="Rectangle 14"/>
              <p:cNvSpPr/>
              <p:nvPr/>
            </p:nvSpPr>
            <p:spPr bwMode="auto">
              <a:xfrm>
                <a:off x="2325524" y="4979710"/>
                <a:ext cx="1924685" cy="549910"/>
              </a:xfrm>
              <a:prstGeom prst="rect">
                <a:avLst/>
              </a:prstGeom>
              <a:solidFill>
                <a:srgbClr val="CBDE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buClr>
                    <a:schemeClr val="hlink"/>
                  </a:buClr>
                </a:pPr>
                <a:r>
                  <a:rPr lang="en-US" sz="600" dirty="0" smtClean="0">
                    <a:solidFill>
                      <a:srgbClr val="0070C0"/>
                    </a:solidFill>
                    <a:latin typeface="Arial" pitchFamily="34" charset="0"/>
                    <a:cs typeface="Arial" pitchFamily="34" charset="0"/>
                  </a:rPr>
                  <a:t>RF Power Amplifier 60 kW </a:t>
                </a:r>
                <a:r>
                  <a:rPr lang="en-US" sz="600" dirty="0" err="1" smtClean="0">
                    <a:solidFill>
                      <a:srgbClr val="0070C0"/>
                    </a:solidFill>
                    <a:latin typeface="Arial" pitchFamily="34" charset="0"/>
                    <a:cs typeface="Arial" pitchFamily="34" charset="0"/>
                  </a:rPr>
                  <a:t>cw</a:t>
                </a:r>
                <a:endParaRPr lang="en-US" sz="600" dirty="0" smtClean="0">
                  <a:solidFill>
                    <a:srgbClr val="0070C0"/>
                  </a:solidFill>
                  <a:latin typeface="Arial" pitchFamily="34" charset="0"/>
                  <a:cs typeface="Arial" pitchFamily="34" charset="0"/>
                </a:endParaRPr>
              </a:p>
            </p:txBody>
          </p:sp>
          <p:sp>
            <p:nvSpPr>
              <p:cNvPr id="16" name="Rectangle 15"/>
              <p:cNvSpPr/>
              <p:nvPr/>
            </p:nvSpPr>
            <p:spPr bwMode="auto">
              <a:xfrm>
                <a:off x="2334116" y="4361061"/>
                <a:ext cx="1924685" cy="549910"/>
              </a:xfrm>
              <a:prstGeom prst="rect">
                <a:avLst/>
              </a:prstGeom>
              <a:solidFill>
                <a:srgbClr val="CBDE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buClr>
                    <a:schemeClr val="hlink"/>
                  </a:buClr>
                </a:pPr>
                <a:r>
                  <a:rPr lang="en-US" sz="600" dirty="0" smtClean="0">
                    <a:solidFill>
                      <a:srgbClr val="0070C0"/>
                    </a:solidFill>
                    <a:latin typeface="Arial" pitchFamily="34" charset="0"/>
                    <a:cs typeface="Arial" pitchFamily="34" charset="0"/>
                  </a:rPr>
                  <a:t>RF Power Amplifier 60 kW </a:t>
                </a:r>
                <a:r>
                  <a:rPr lang="en-US" sz="600" dirty="0" err="1" smtClean="0">
                    <a:solidFill>
                      <a:srgbClr val="0070C0"/>
                    </a:solidFill>
                    <a:latin typeface="Arial" pitchFamily="34" charset="0"/>
                    <a:cs typeface="Arial" pitchFamily="34" charset="0"/>
                  </a:rPr>
                  <a:t>cw</a:t>
                </a:r>
                <a:endParaRPr lang="en-US" sz="600" dirty="0" smtClean="0">
                  <a:solidFill>
                    <a:srgbClr val="0070C0"/>
                  </a:solidFill>
                  <a:latin typeface="Arial" pitchFamily="34" charset="0"/>
                  <a:cs typeface="Arial" pitchFamily="34" charset="0"/>
                </a:endParaRPr>
              </a:p>
            </p:txBody>
          </p:sp>
          <p:sp>
            <p:nvSpPr>
              <p:cNvPr id="17" name="Rectangle 16"/>
              <p:cNvSpPr/>
              <p:nvPr/>
            </p:nvSpPr>
            <p:spPr bwMode="auto">
              <a:xfrm>
                <a:off x="2334116" y="3742413"/>
                <a:ext cx="1924685" cy="549910"/>
              </a:xfrm>
              <a:prstGeom prst="rect">
                <a:avLst/>
              </a:prstGeom>
              <a:solidFill>
                <a:srgbClr val="CBDE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buClr>
                    <a:schemeClr val="hlink"/>
                  </a:buClr>
                </a:pPr>
                <a:r>
                  <a:rPr lang="en-US" sz="600" dirty="0" smtClean="0">
                    <a:solidFill>
                      <a:srgbClr val="0070C0"/>
                    </a:solidFill>
                    <a:latin typeface="Arial" pitchFamily="34" charset="0"/>
                    <a:cs typeface="Arial" pitchFamily="34" charset="0"/>
                  </a:rPr>
                  <a:t>RF Power Amplifier 60 kW </a:t>
                </a:r>
                <a:r>
                  <a:rPr lang="en-US" sz="600" dirty="0" err="1" smtClean="0">
                    <a:solidFill>
                      <a:srgbClr val="0070C0"/>
                    </a:solidFill>
                    <a:latin typeface="Arial" pitchFamily="34" charset="0"/>
                    <a:cs typeface="Arial" pitchFamily="34" charset="0"/>
                  </a:rPr>
                  <a:t>cw</a:t>
                </a:r>
                <a:endParaRPr lang="en-US" sz="600" dirty="0" smtClean="0">
                  <a:solidFill>
                    <a:srgbClr val="0070C0"/>
                  </a:solidFill>
                  <a:latin typeface="Arial" pitchFamily="34" charset="0"/>
                  <a:cs typeface="Arial" pitchFamily="34" charset="0"/>
                </a:endParaRPr>
              </a:p>
            </p:txBody>
          </p:sp>
          <p:sp>
            <p:nvSpPr>
              <p:cNvPr id="18" name="Rectangle 17"/>
              <p:cNvSpPr/>
              <p:nvPr/>
            </p:nvSpPr>
            <p:spPr bwMode="auto">
              <a:xfrm>
                <a:off x="2334116" y="3123764"/>
                <a:ext cx="1924685" cy="549910"/>
              </a:xfrm>
              <a:prstGeom prst="rect">
                <a:avLst/>
              </a:prstGeom>
              <a:solidFill>
                <a:srgbClr val="CBDE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tabLst/>
                </a:pPr>
                <a:r>
                  <a:rPr kumimoji="0" lang="en-US" sz="600" b="0" i="0" u="none" strike="noStrike" cap="none" normalizeH="0" baseline="0" dirty="0" smtClean="0">
                    <a:ln>
                      <a:noFill/>
                    </a:ln>
                    <a:solidFill>
                      <a:srgbClr val="0070C0"/>
                    </a:solidFill>
                    <a:latin typeface="Arial" pitchFamily="34" charset="0"/>
                    <a:cs typeface="Arial" pitchFamily="34" charset="0"/>
                  </a:rPr>
                  <a:t>RF Power Amplifier</a:t>
                </a:r>
                <a:r>
                  <a:rPr kumimoji="0" lang="en-US" sz="600" b="0" i="0" u="none" strike="noStrike" cap="none" normalizeH="0" dirty="0" smtClean="0">
                    <a:ln>
                      <a:noFill/>
                    </a:ln>
                    <a:solidFill>
                      <a:srgbClr val="0070C0"/>
                    </a:solidFill>
                    <a:latin typeface="Arial" pitchFamily="34" charset="0"/>
                    <a:cs typeface="Arial" pitchFamily="34" charset="0"/>
                  </a:rPr>
                  <a:t> 60 kW </a:t>
                </a:r>
                <a:r>
                  <a:rPr kumimoji="0" lang="en-US" sz="600" b="0" i="0" u="none" strike="noStrike" cap="none" normalizeH="0" dirty="0" err="1" smtClean="0">
                    <a:ln>
                      <a:noFill/>
                    </a:ln>
                    <a:solidFill>
                      <a:srgbClr val="0070C0"/>
                    </a:solidFill>
                    <a:latin typeface="Arial" pitchFamily="34" charset="0"/>
                    <a:cs typeface="Arial" pitchFamily="34" charset="0"/>
                  </a:rPr>
                  <a:t>cw</a:t>
                </a:r>
                <a:endParaRPr kumimoji="0" lang="en-US" sz="600" b="0" i="0" u="none" strike="noStrike" cap="none" normalizeH="0" baseline="0" dirty="0" smtClean="0">
                  <a:ln>
                    <a:noFill/>
                  </a:ln>
                  <a:solidFill>
                    <a:srgbClr val="0070C0"/>
                  </a:solidFill>
                  <a:latin typeface="Arial" pitchFamily="34" charset="0"/>
                  <a:cs typeface="Arial" pitchFamily="34" charset="0"/>
                </a:endParaRPr>
              </a:p>
            </p:txBody>
          </p:sp>
          <p:sp>
            <p:nvSpPr>
              <p:cNvPr id="19" name="Isosceles Triangle 18" descr="Test"/>
              <p:cNvSpPr/>
              <p:nvPr/>
            </p:nvSpPr>
            <p:spPr bwMode="auto">
              <a:xfrm rot="5400000">
                <a:off x="3708891" y="3295611"/>
                <a:ext cx="343694" cy="343694"/>
              </a:xfrm>
              <a:prstGeom prst="triangle">
                <a:avLst/>
              </a:prstGeom>
              <a:solidFill>
                <a:srgbClr val="E7EFFF"/>
              </a:solidFill>
              <a:ln w="12700" cap="flat" cmpd="sng" algn="ctr">
                <a:solidFill>
                  <a:srgbClr val="0070C0"/>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tabLst/>
                </a:pPr>
                <a:endParaRPr kumimoji="0" lang="en-US" sz="300" b="0" i="0" u="none" strike="noStrike" cap="none" normalizeH="0" baseline="0" dirty="0" smtClean="0">
                  <a:ln>
                    <a:noFill/>
                  </a:ln>
                  <a:solidFill>
                    <a:srgbClr val="0070C0"/>
                  </a:solidFill>
                  <a:latin typeface="Arial" pitchFamily="34" charset="0"/>
                  <a:cs typeface="Arial" pitchFamily="34" charset="0"/>
                </a:endParaRPr>
              </a:p>
            </p:txBody>
          </p:sp>
          <p:cxnSp>
            <p:nvCxnSpPr>
              <p:cNvPr id="20" name="Straight Connector 19"/>
              <p:cNvCxnSpPr>
                <a:stCxn id="14" idx="3"/>
                <a:endCxn id="18" idx="1"/>
              </p:cNvCxnSpPr>
              <p:nvPr/>
            </p:nvCxnSpPr>
            <p:spPr bwMode="auto">
              <a:xfrm flipV="1">
                <a:off x="2248058" y="3398719"/>
                <a:ext cx="91440" cy="0"/>
              </a:xfrm>
              <a:prstGeom prst="line">
                <a:avLst/>
              </a:prstGeom>
              <a:noFill/>
              <a:ln w="12700" cap="flat" cmpd="sng" algn="ctr">
                <a:solidFill>
                  <a:srgbClr val="0070C0"/>
                </a:solidFill>
                <a:prstDash val="solid"/>
                <a:round/>
                <a:headEnd type="none" w="med" len="med"/>
                <a:tailEnd type="none" w="med" len="med"/>
              </a:ln>
              <a:effectLst/>
            </p:spPr>
          </p:cxnSp>
          <p:cxnSp>
            <p:nvCxnSpPr>
              <p:cNvPr id="21" name="Straight Connector 20"/>
              <p:cNvCxnSpPr>
                <a:stCxn id="19" idx="0"/>
              </p:cNvCxnSpPr>
              <p:nvPr/>
            </p:nvCxnSpPr>
            <p:spPr bwMode="auto">
              <a:xfrm>
                <a:off x="4052585" y="3467458"/>
                <a:ext cx="343694" cy="0"/>
              </a:xfrm>
              <a:prstGeom prst="line">
                <a:avLst/>
              </a:prstGeom>
              <a:noFill/>
              <a:ln w="12700" cap="flat" cmpd="sng" algn="ctr">
                <a:solidFill>
                  <a:srgbClr val="0070C0"/>
                </a:solidFill>
                <a:prstDash val="solid"/>
                <a:round/>
                <a:headEnd type="none" w="med" len="med"/>
                <a:tailEnd type="none" w="med" len="med"/>
              </a:ln>
              <a:effectLst/>
            </p:spPr>
          </p:cxnSp>
          <p:cxnSp>
            <p:nvCxnSpPr>
              <p:cNvPr id="22" name="Straight Connector 21"/>
              <p:cNvCxnSpPr/>
              <p:nvPr/>
            </p:nvCxnSpPr>
            <p:spPr bwMode="auto">
              <a:xfrm>
                <a:off x="4664723" y="4106155"/>
                <a:ext cx="91440" cy="0"/>
              </a:xfrm>
              <a:prstGeom prst="line">
                <a:avLst/>
              </a:prstGeom>
              <a:noFill/>
              <a:ln w="12700" cap="flat" cmpd="sng" algn="ctr">
                <a:solidFill>
                  <a:srgbClr val="0070C0"/>
                </a:solidFill>
                <a:prstDash val="solid"/>
                <a:round/>
                <a:headEnd type="none" w="med" len="med"/>
                <a:tailEnd type="none" w="med" len="med"/>
              </a:ln>
              <a:effectLst/>
            </p:spPr>
          </p:cxnSp>
          <p:cxnSp>
            <p:nvCxnSpPr>
              <p:cNvPr id="23" name="Straight Connector 22"/>
              <p:cNvCxnSpPr/>
              <p:nvPr/>
            </p:nvCxnSpPr>
            <p:spPr bwMode="auto">
              <a:xfrm>
                <a:off x="4664723" y="4724804"/>
                <a:ext cx="91440" cy="0"/>
              </a:xfrm>
              <a:prstGeom prst="line">
                <a:avLst/>
              </a:prstGeom>
              <a:noFill/>
              <a:ln w="12700" cap="flat" cmpd="sng" algn="ctr">
                <a:solidFill>
                  <a:srgbClr val="0070C0"/>
                </a:solidFill>
                <a:prstDash val="solid"/>
                <a:round/>
                <a:headEnd type="none" w="med" len="med"/>
                <a:tailEnd type="none" w="med" len="med"/>
              </a:ln>
              <a:effectLst/>
            </p:spPr>
          </p:cxnSp>
          <p:cxnSp>
            <p:nvCxnSpPr>
              <p:cNvPr id="24" name="Straight Connector 23"/>
              <p:cNvCxnSpPr/>
              <p:nvPr/>
            </p:nvCxnSpPr>
            <p:spPr bwMode="auto">
              <a:xfrm>
                <a:off x="5033023" y="4724273"/>
                <a:ext cx="1827152" cy="531"/>
              </a:xfrm>
              <a:prstGeom prst="line">
                <a:avLst/>
              </a:prstGeom>
              <a:noFill/>
              <a:ln w="12700" cap="flat" cmpd="sng" algn="ctr">
                <a:solidFill>
                  <a:srgbClr val="0070C0"/>
                </a:solidFill>
                <a:prstDash val="solid"/>
                <a:round/>
                <a:headEnd type="none" w="med" len="med"/>
                <a:tailEnd type="none" w="med" len="med"/>
              </a:ln>
              <a:effectLst/>
            </p:spPr>
          </p:cxnSp>
          <p:sp>
            <p:nvSpPr>
              <p:cNvPr id="25" name="Rectangle 24"/>
              <p:cNvSpPr/>
              <p:nvPr/>
            </p:nvSpPr>
            <p:spPr bwMode="auto">
              <a:xfrm>
                <a:off x="291984" y="3203278"/>
                <a:ext cx="274320" cy="2199640"/>
              </a:xfrm>
              <a:prstGeom prst="rect">
                <a:avLst/>
              </a:prstGeom>
              <a:noFill/>
              <a:ln w="12700" cap="flat" cmpd="sng" algn="ctr">
                <a:solidFill>
                  <a:srgbClr val="0070C0"/>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hlink"/>
                  </a:buClr>
                  <a:buSzTx/>
                  <a:tabLst/>
                </a:pPr>
                <a:r>
                  <a:rPr kumimoji="0" lang="en-US" sz="800" b="0" i="0" u="none" strike="noStrike" cap="none" normalizeH="0" baseline="0" dirty="0" smtClean="0">
                    <a:ln>
                      <a:noFill/>
                    </a:ln>
                    <a:solidFill>
                      <a:srgbClr val="0070C0"/>
                    </a:solidFill>
                    <a:cs typeface="Arial" pitchFamily="34" charset="0"/>
                  </a:rPr>
                  <a:t>Splitter</a:t>
                </a:r>
              </a:p>
            </p:txBody>
          </p:sp>
          <p:cxnSp>
            <p:nvCxnSpPr>
              <p:cNvPr id="26" name="Straight Connector 25"/>
              <p:cNvCxnSpPr>
                <a:stCxn id="14" idx="1"/>
                <a:endCxn id="59" idx="3"/>
              </p:cNvCxnSpPr>
              <p:nvPr/>
            </p:nvCxnSpPr>
            <p:spPr bwMode="auto">
              <a:xfrm rot="10800000">
                <a:off x="1394463" y="3405665"/>
                <a:ext cx="92075" cy="635"/>
              </a:xfrm>
              <a:prstGeom prst="line">
                <a:avLst/>
              </a:prstGeom>
              <a:noFill/>
              <a:ln w="12700" cap="flat" cmpd="sng" algn="ctr">
                <a:solidFill>
                  <a:srgbClr val="0070C0"/>
                </a:solidFill>
                <a:prstDash val="solid"/>
                <a:round/>
                <a:headEnd type="none" w="med" len="med"/>
                <a:tailEnd type="none" w="med" len="med"/>
              </a:ln>
              <a:effectLst/>
            </p:spPr>
          </p:cxnSp>
          <p:cxnSp>
            <p:nvCxnSpPr>
              <p:cNvPr id="27" name="Straight Connector 26"/>
              <p:cNvCxnSpPr>
                <a:stCxn id="12" idx="1"/>
                <a:endCxn id="25" idx="1"/>
              </p:cNvCxnSpPr>
              <p:nvPr/>
            </p:nvCxnSpPr>
            <p:spPr bwMode="auto">
              <a:xfrm rot="10800000" flipH="1">
                <a:off x="109104" y="4343400"/>
                <a:ext cx="182880" cy="0"/>
              </a:xfrm>
              <a:prstGeom prst="line">
                <a:avLst/>
              </a:prstGeom>
              <a:noFill/>
              <a:ln w="12700" cap="flat" cmpd="sng" algn="ctr">
                <a:solidFill>
                  <a:srgbClr val="0070C0"/>
                </a:solidFill>
                <a:prstDash val="solid"/>
                <a:round/>
                <a:headEnd type="none" w="med" len="med"/>
                <a:tailEnd type="none" w="med" len="med"/>
              </a:ln>
              <a:effectLst/>
            </p:spPr>
          </p:cxnSp>
          <p:sp>
            <p:nvSpPr>
              <p:cNvPr id="28" name="Rectangle 27"/>
              <p:cNvSpPr/>
              <p:nvPr/>
            </p:nvSpPr>
            <p:spPr bwMode="auto">
              <a:xfrm>
                <a:off x="2402855" y="3295611"/>
                <a:ext cx="549910" cy="343694"/>
              </a:xfrm>
              <a:prstGeom prst="rect">
                <a:avLst/>
              </a:prstGeom>
              <a:solidFill>
                <a:srgbClr val="E7EF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600" dirty="0" smtClean="0">
                    <a:solidFill>
                      <a:srgbClr val="0070C0"/>
                    </a:solidFill>
                    <a:latin typeface="Arial" pitchFamily="34" charset="0"/>
                    <a:cs typeface="Arial" pitchFamily="34" charset="0"/>
                  </a:rPr>
                  <a:t>Monitoring</a:t>
                </a:r>
              </a:p>
              <a:p>
                <a:pPr algn="ctr"/>
                <a:r>
                  <a:rPr lang="en-US" sz="600" dirty="0" smtClean="0">
                    <a:solidFill>
                      <a:srgbClr val="0070C0"/>
                    </a:solidFill>
                    <a:latin typeface="Arial" pitchFamily="34" charset="0"/>
                    <a:cs typeface="Arial" pitchFamily="34" charset="0"/>
                  </a:rPr>
                  <a:t>and</a:t>
                </a:r>
              </a:p>
              <a:p>
                <a:pPr algn="ctr"/>
                <a:r>
                  <a:rPr lang="en-US" sz="600" dirty="0" smtClean="0">
                    <a:solidFill>
                      <a:srgbClr val="0070C0"/>
                    </a:solidFill>
                    <a:latin typeface="Arial" pitchFamily="34" charset="0"/>
                    <a:cs typeface="Arial" pitchFamily="34" charset="0"/>
                  </a:rPr>
                  <a:t>Controls</a:t>
                </a:r>
                <a:endParaRPr lang="en-US" sz="600" dirty="0">
                  <a:solidFill>
                    <a:srgbClr val="0070C0"/>
                  </a:solidFill>
                  <a:latin typeface="Arial" pitchFamily="34" charset="0"/>
                  <a:cs typeface="Arial" pitchFamily="34" charset="0"/>
                </a:endParaRPr>
              </a:p>
            </p:txBody>
          </p:sp>
          <p:sp>
            <p:nvSpPr>
              <p:cNvPr id="29" name="TextBox 28"/>
              <p:cNvSpPr txBox="1"/>
              <p:nvPr/>
            </p:nvSpPr>
            <p:spPr>
              <a:xfrm>
                <a:off x="3743973" y="3203278"/>
                <a:ext cx="524503" cy="184666"/>
              </a:xfrm>
              <a:prstGeom prst="rect">
                <a:avLst/>
              </a:prstGeom>
              <a:noFill/>
            </p:spPr>
            <p:txBody>
              <a:bodyPr wrap="none" rtlCol="0">
                <a:spAutoFit/>
              </a:bodyPr>
              <a:lstStyle/>
              <a:p>
                <a:r>
                  <a:rPr lang="en-US" sz="600" dirty="0" smtClean="0">
                    <a:solidFill>
                      <a:srgbClr val="0070C0"/>
                    </a:solidFill>
                    <a:latin typeface="Arial" pitchFamily="34" charset="0"/>
                    <a:cs typeface="Arial" pitchFamily="34" charset="0"/>
                  </a:rPr>
                  <a:t>Amplifiers</a:t>
                </a:r>
              </a:p>
            </p:txBody>
          </p:sp>
          <p:sp>
            <p:nvSpPr>
              <p:cNvPr id="30" name="Rectangle 29"/>
              <p:cNvSpPr/>
              <p:nvPr/>
            </p:nvSpPr>
            <p:spPr bwMode="auto">
              <a:xfrm>
                <a:off x="3021504" y="3295611"/>
                <a:ext cx="618649" cy="343694"/>
              </a:xfrm>
              <a:prstGeom prst="rect">
                <a:avLst/>
              </a:prstGeom>
              <a:solidFill>
                <a:srgbClr val="E7EF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600" dirty="0" smtClean="0">
                    <a:solidFill>
                      <a:srgbClr val="0070C0"/>
                    </a:solidFill>
                    <a:latin typeface="Arial" pitchFamily="34" charset="0"/>
                    <a:cs typeface="Arial" pitchFamily="34" charset="0"/>
                  </a:rPr>
                  <a:t>Power converters</a:t>
                </a:r>
              </a:p>
            </p:txBody>
          </p:sp>
          <p:sp>
            <p:nvSpPr>
              <p:cNvPr id="31" name="Isosceles Triangle 30" descr="Test"/>
              <p:cNvSpPr/>
              <p:nvPr/>
            </p:nvSpPr>
            <p:spPr bwMode="auto">
              <a:xfrm rot="5400000">
                <a:off x="3708891" y="3914259"/>
                <a:ext cx="343694" cy="343694"/>
              </a:xfrm>
              <a:prstGeom prst="triangle">
                <a:avLst/>
              </a:prstGeom>
              <a:solidFill>
                <a:srgbClr val="E7EFFF"/>
              </a:solidFill>
              <a:ln w="12700" cap="flat" cmpd="sng" algn="ctr">
                <a:solidFill>
                  <a:srgbClr val="0070C0"/>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tabLst/>
                </a:pPr>
                <a:endParaRPr kumimoji="0" lang="en-US" sz="300" b="0" i="0" u="none" strike="noStrike" cap="none" normalizeH="0" baseline="0" dirty="0" smtClean="0">
                  <a:ln>
                    <a:noFill/>
                  </a:ln>
                  <a:solidFill>
                    <a:srgbClr val="0070C0"/>
                  </a:solidFill>
                  <a:latin typeface="Arial" pitchFamily="34" charset="0"/>
                  <a:cs typeface="Arial" pitchFamily="34" charset="0"/>
                </a:endParaRPr>
              </a:p>
            </p:txBody>
          </p:sp>
          <p:cxnSp>
            <p:nvCxnSpPr>
              <p:cNvPr id="32" name="Straight Connector 31"/>
              <p:cNvCxnSpPr>
                <a:stCxn id="31" idx="0"/>
              </p:cNvCxnSpPr>
              <p:nvPr/>
            </p:nvCxnSpPr>
            <p:spPr bwMode="auto">
              <a:xfrm>
                <a:off x="4052585" y="4086106"/>
                <a:ext cx="343694" cy="0"/>
              </a:xfrm>
              <a:prstGeom prst="line">
                <a:avLst/>
              </a:prstGeom>
              <a:noFill/>
              <a:ln w="12700" cap="flat" cmpd="sng" algn="ctr">
                <a:solidFill>
                  <a:srgbClr val="0070C0"/>
                </a:solidFill>
                <a:prstDash val="solid"/>
                <a:round/>
                <a:headEnd type="none" w="med" len="med"/>
                <a:tailEnd type="none" w="med" len="med"/>
              </a:ln>
              <a:effectLst/>
            </p:spPr>
          </p:cxnSp>
          <p:sp>
            <p:nvSpPr>
              <p:cNvPr id="33" name="Rectangle 32"/>
              <p:cNvSpPr/>
              <p:nvPr/>
            </p:nvSpPr>
            <p:spPr bwMode="auto">
              <a:xfrm>
                <a:off x="2402855" y="3914259"/>
                <a:ext cx="549910" cy="343694"/>
              </a:xfrm>
              <a:prstGeom prst="rect">
                <a:avLst/>
              </a:prstGeom>
              <a:solidFill>
                <a:srgbClr val="E7EF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600" dirty="0" smtClean="0">
                    <a:solidFill>
                      <a:srgbClr val="0070C0"/>
                    </a:solidFill>
                    <a:latin typeface="Arial" pitchFamily="34" charset="0"/>
                    <a:cs typeface="Arial" pitchFamily="34" charset="0"/>
                  </a:rPr>
                  <a:t>Monitoring</a:t>
                </a:r>
              </a:p>
              <a:p>
                <a:pPr algn="ctr"/>
                <a:r>
                  <a:rPr lang="en-US" sz="600" dirty="0" smtClean="0">
                    <a:solidFill>
                      <a:srgbClr val="0070C0"/>
                    </a:solidFill>
                    <a:latin typeface="Arial" pitchFamily="34" charset="0"/>
                    <a:cs typeface="Arial" pitchFamily="34" charset="0"/>
                  </a:rPr>
                  <a:t>and</a:t>
                </a:r>
              </a:p>
              <a:p>
                <a:pPr algn="ctr"/>
                <a:r>
                  <a:rPr lang="en-US" sz="600" dirty="0" smtClean="0">
                    <a:solidFill>
                      <a:srgbClr val="0070C0"/>
                    </a:solidFill>
                    <a:latin typeface="Arial" pitchFamily="34" charset="0"/>
                    <a:cs typeface="Arial" pitchFamily="34" charset="0"/>
                  </a:rPr>
                  <a:t>Controls</a:t>
                </a:r>
                <a:endParaRPr lang="en-US" sz="600" dirty="0">
                  <a:solidFill>
                    <a:srgbClr val="0070C0"/>
                  </a:solidFill>
                  <a:latin typeface="Arial" pitchFamily="34" charset="0"/>
                  <a:cs typeface="Arial" pitchFamily="34" charset="0"/>
                </a:endParaRPr>
              </a:p>
            </p:txBody>
          </p:sp>
          <p:sp>
            <p:nvSpPr>
              <p:cNvPr id="34" name="TextBox 33"/>
              <p:cNvSpPr txBox="1"/>
              <p:nvPr/>
            </p:nvSpPr>
            <p:spPr>
              <a:xfrm>
                <a:off x="3743973" y="3824587"/>
                <a:ext cx="524503" cy="184666"/>
              </a:xfrm>
              <a:prstGeom prst="rect">
                <a:avLst/>
              </a:prstGeom>
              <a:noFill/>
            </p:spPr>
            <p:txBody>
              <a:bodyPr wrap="none" rtlCol="0">
                <a:spAutoFit/>
              </a:bodyPr>
              <a:lstStyle/>
              <a:p>
                <a:r>
                  <a:rPr lang="en-US" sz="600" dirty="0" smtClean="0">
                    <a:solidFill>
                      <a:srgbClr val="0070C0"/>
                    </a:solidFill>
                    <a:latin typeface="Arial" pitchFamily="34" charset="0"/>
                    <a:cs typeface="Arial" pitchFamily="34" charset="0"/>
                  </a:rPr>
                  <a:t>Amplifiers</a:t>
                </a:r>
              </a:p>
            </p:txBody>
          </p:sp>
          <p:sp>
            <p:nvSpPr>
              <p:cNvPr id="35" name="Rectangle 34"/>
              <p:cNvSpPr/>
              <p:nvPr/>
            </p:nvSpPr>
            <p:spPr bwMode="auto">
              <a:xfrm>
                <a:off x="3021504" y="3914259"/>
                <a:ext cx="618649" cy="343694"/>
              </a:xfrm>
              <a:prstGeom prst="rect">
                <a:avLst/>
              </a:prstGeom>
              <a:solidFill>
                <a:srgbClr val="E7EF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600" dirty="0" smtClean="0">
                    <a:solidFill>
                      <a:srgbClr val="0070C0"/>
                    </a:solidFill>
                    <a:latin typeface="Arial" pitchFamily="34" charset="0"/>
                    <a:cs typeface="Arial" pitchFamily="34" charset="0"/>
                  </a:rPr>
                  <a:t>Power converters</a:t>
                </a:r>
              </a:p>
            </p:txBody>
          </p:sp>
          <p:sp>
            <p:nvSpPr>
              <p:cNvPr id="36" name="Isosceles Triangle 35" descr="Test"/>
              <p:cNvSpPr/>
              <p:nvPr/>
            </p:nvSpPr>
            <p:spPr bwMode="auto">
              <a:xfrm rot="5400000">
                <a:off x="3708891" y="4532908"/>
                <a:ext cx="343694" cy="343694"/>
              </a:xfrm>
              <a:prstGeom prst="triangle">
                <a:avLst/>
              </a:prstGeom>
              <a:solidFill>
                <a:srgbClr val="E7EFFF"/>
              </a:solidFill>
              <a:ln w="12700" cap="flat" cmpd="sng" algn="ctr">
                <a:solidFill>
                  <a:srgbClr val="0070C0"/>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tabLst/>
                </a:pPr>
                <a:endParaRPr kumimoji="0" lang="en-US" sz="300" b="0" i="0" u="none" strike="noStrike" cap="none" normalizeH="0" baseline="0" dirty="0" smtClean="0">
                  <a:ln>
                    <a:noFill/>
                  </a:ln>
                  <a:solidFill>
                    <a:srgbClr val="0070C0"/>
                  </a:solidFill>
                  <a:latin typeface="Arial" pitchFamily="34" charset="0"/>
                  <a:cs typeface="Arial" pitchFamily="34" charset="0"/>
                </a:endParaRPr>
              </a:p>
            </p:txBody>
          </p:sp>
          <p:cxnSp>
            <p:nvCxnSpPr>
              <p:cNvPr id="37" name="Straight Connector 36"/>
              <p:cNvCxnSpPr>
                <a:stCxn id="36" idx="0"/>
              </p:cNvCxnSpPr>
              <p:nvPr/>
            </p:nvCxnSpPr>
            <p:spPr bwMode="auto">
              <a:xfrm>
                <a:off x="4052585" y="4704755"/>
                <a:ext cx="343694" cy="0"/>
              </a:xfrm>
              <a:prstGeom prst="line">
                <a:avLst/>
              </a:prstGeom>
              <a:noFill/>
              <a:ln w="12700" cap="flat" cmpd="sng" algn="ctr">
                <a:solidFill>
                  <a:srgbClr val="0070C0"/>
                </a:solidFill>
                <a:prstDash val="solid"/>
                <a:round/>
                <a:headEnd type="none" w="med" len="med"/>
                <a:tailEnd type="none" w="med" len="med"/>
              </a:ln>
              <a:effectLst/>
            </p:spPr>
          </p:cxnSp>
          <p:sp>
            <p:nvSpPr>
              <p:cNvPr id="38" name="Rectangle 37"/>
              <p:cNvSpPr/>
              <p:nvPr/>
            </p:nvSpPr>
            <p:spPr bwMode="auto">
              <a:xfrm>
                <a:off x="2402855" y="4532908"/>
                <a:ext cx="549910" cy="343694"/>
              </a:xfrm>
              <a:prstGeom prst="rect">
                <a:avLst/>
              </a:prstGeom>
              <a:solidFill>
                <a:srgbClr val="E7EF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600" dirty="0" smtClean="0">
                    <a:solidFill>
                      <a:srgbClr val="0070C0"/>
                    </a:solidFill>
                    <a:latin typeface="Arial" pitchFamily="34" charset="0"/>
                    <a:cs typeface="Arial" pitchFamily="34" charset="0"/>
                  </a:rPr>
                  <a:t>Monitoring</a:t>
                </a:r>
              </a:p>
              <a:p>
                <a:pPr algn="ctr"/>
                <a:r>
                  <a:rPr lang="en-US" sz="600" dirty="0" smtClean="0">
                    <a:solidFill>
                      <a:srgbClr val="0070C0"/>
                    </a:solidFill>
                    <a:latin typeface="Arial" pitchFamily="34" charset="0"/>
                    <a:cs typeface="Arial" pitchFamily="34" charset="0"/>
                  </a:rPr>
                  <a:t>and</a:t>
                </a:r>
              </a:p>
              <a:p>
                <a:pPr algn="ctr"/>
                <a:r>
                  <a:rPr lang="en-US" sz="600" dirty="0" smtClean="0">
                    <a:solidFill>
                      <a:srgbClr val="0070C0"/>
                    </a:solidFill>
                    <a:latin typeface="Arial" pitchFamily="34" charset="0"/>
                    <a:cs typeface="Arial" pitchFamily="34" charset="0"/>
                  </a:rPr>
                  <a:t>Controls</a:t>
                </a:r>
                <a:endParaRPr lang="en-US" sz="600" dirty="0">
                  <a:solidFill>
                    <a:srgbClr val="0070C0"/>
                  </a:solidFill>
                  <a:latin typeface="Arial" pitchFamily="34" charset="0"/>
                  <a:cs typeface="Arial" pitchFamily="34" charset="0"/>
                </a:endParaRPr>
              </a:p>
            </p:txBody>
          </p:sp>
          <p:sp>
            <p:nvSpPr>
              <p:cNvPr id="39" name="TextBox 38"/>
              <p:cNvSpPr txBox="1"/>
              <p:nvPr/>
            </p:nvSpPr>
            <p:spPr>
              <a:xfrm>
                <a:off x="3743973" y="4442211"/>
                <a:ext cx="524503" cy="184666"/>
              </a:xfrm>
              <a:prstGeom prst="rect">
                <a:avLst/>
              </a:prstGeom>
              <a:noFill/>
            </p:spPr>
            <p:txBody>
              <a:bodyPr wrap="none" rtlCol="0">
                <a:spAutoFit/>
              </a:bodyPr>
              <a:lstStyle/>
              <a:p>
                <a:r>
                  <a:rPr lang="en-US" sz="600" dirty="0" smtClean="0">
                    <a:solidFill>
                      <a:srgbClr val="0070C0"/>
                    </a:solidFill>
                    <a:latin typeface="Arial" pitchFamily="34" charset="0"/>
                    <a:cs typeface="Arial" pitchFamily="34" charset="0"/>
                  </a:rPr>
                  <a:t>Amplifiers</a:t>
                </a:r>
              </a:p>
            </p:txBody>
          </p:sp>
          <p:sp>
            <p:nvSpPr>
              <p:cNvPr id="40" name="Rectangle 39"/>
              <p:cNvSpPr/>
              <p:nvPr/>
            </p:nvSpPr>
            <p:spPr bwMode="auto">
              <a:xfrm>
                <a:off x="3021504" y="4532908"/>
                <a:ext cx="618649" cy="343694"/>
              </a:xfrm>
              <a:prstGeom prst="rect">
                <a:avLst/>
              </a:prstGeom>
              <a:solidFill>
                <a:srgbClr val="E7EF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600" dirty="0" smtClean="0">
                    <a:solidFill>
                      <a:srgbClr val="0070C0"/>
                    </a:solidFill>
                    <a:latin typeface="Arial" pitchFamily="34" charset="0"/>
                    <a:cs typeface="Arial" pitchFamily="34" charset="0"/>
                  </a:rPr>
                  <a:t>Power converters</a:t>
                </a:r>
                <a:endParaRPr lang="en-US" sz="600" dirty="0">
                  <a:solidFill>
                    <a:srgbClr val="0070C0"/>
                  </a:solidFill>
                  <a:latin typeface="Arial" pitchFamily="34" charset="0"/>
                  <a:cs typeface="Arial" pitchFamily="34" charset="0"/>
                </a:endParaRPr>
              </a:p>
            </p:txBody>
          </p:sp>
          <p:sp>
            <p:nvSpPr>
              <p:cNvPr id="41" name="Isosceles Triangle 40" descr="Test"/>
              <p:cNvSpPr/>
              <p:nvPr/>
            </p:nvSpPr>
            <p:spPr bwMode="auto">
              <a:xfrm rot="5400000">
                <a:off x="3708891" y="5151557"/>
                <a:ext cx="343694" cy="343694"/>
              </a:xfrm>
              <a:prstGeom prst="triangle">
                <a:avLst/>
              </a:prstGeom>
              <a:solidFill>
                <a:srgbClr val="E7EFFF"/>
              </a:solidFill>
              <a:ln w="12700" cap="flat" cmpd="sng" algn="ctr">
                <a:solidFill>
                  <a:srgbClr val="0070C0"/>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Tx/>
                  <a:tabLst/>
                </a:pPr>
                <a:endParaRPr kumimoji="0" lang="en-US" sz="300" b="0" i="0" u="none" strike="noStrike" cap="none" normalizeH="0" baseline="0" dirty="0" smtClean="0">
                  <a:ln>
                    <a:noFill/>
                  </a:ln>
                  <a:solidFill>
                    <a:srgbClr val="0070C0"/>
                  </a:solidFill>
                  <a:latin typeface="Arial" pitchFamily="34" charset="0"/>
                  <a:cs typeface="Arial" pitchFamily="34" charset="0"/>
                </a:endParaRPr>
              </a:p>
            </p:txBody>
          </p:sp>
          <p:cxnSp>
            <p:nvCxnSpPr>
              <p:cNvPr id="42" name="Straight Connector 41"/>
              <p:cNvCxnSpPr>
                <a:stCxn id="41" idx="0"/>
              </p:cNvCxnSpPr>
              <p:nvPr/>
            </p:nvCxnSpPr>
            <p:spPr bwMode="auto">
              <a:xfrm>
                <a:off x="4052585" y="5323404"/>
                <a:ext cx="343694" cy="0"/>
              </a:xfrm>
              <a:prstGeom prst="line">
                <a:avLst/>
              </a:prstGeom>
              <a:noFill/>
              <a:ln w="12700" cap="flat" cmpd="sng" algn="ctr">
                <a:solidFill>
                  <a:srgbClr val="0070C0"/>
                </a:solidFill>
                <a:prstDash val="solid"/>
                <a:round/>
                <a:headEnd type="none" w="med" len="med"/>
                <a:tailEnd type="none" w="med" len="med"/>
              </a:ln>
              <a:effectLst/>
            </p:spPr>
          </p:cxnSp>
          <p:sp>
            <p:nvSpPr>
              <p:cNvPr id="43" name="Rectangle 42"/>
              <p:cNvSpPr/>
              <p:nvPr/>
            </p:nvSpPr>
            <p:spPr bwMode="auto">
              <a:xfrm>
                <a:off x="2402855" y="5151557"/>
                <a:ext cx="549910" cy="343694"/>
              </a:xfrm>
              <a:prstGeom prst="rect">
                <a:avLst/>
              </a:prstGeom>
              <a:solidFill>
                <a:srgbClr val="E7EF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600" dirty="0" smtClean="0">
                    <a:solidFill>
                      <a:srgbClr val="0070C0"/>
                    </a:solidFill>
                    <a:latin typeface="Arial" pitchFamily="34" charset="0"/>
                    <a:cs typeface="Arial" pitchFamily="34" charset="0"/>
                  </a:rPr>
                  <a:t>Monitoring</a:t>
                </a:r>
              </a:p>
              <a:p>
                <a:pPr algn="ctr"/>
                <a:r>
                  <a:rPr lang="en-US" sz="600" dirty="0" smtClean="0">
                    <a:solidFill>
                      <a:srgbClr val="0070C0"/>
                    </a:solidFill>
                    <a:latin typeface="Arial" pitchFamily="34" charset="0"/>
                    <a:cs typeface="Arial" pitchFamily="34" charset="0"/>
                  </a:rPr>
                  <a:t>and</a:t>
                </a:r>
              </a:p>
              <a:p>
                <a:pPr algn="ctr"/>
                <a:r>
                  <a:rPr lang="en-US" sz="600" dirty="0" smtClean="0">
                    <a:solidFill>
                      <a:srgbClr val="0070C0"/>
                    </a:solidFill>
                    <a:latin typeface="Arial" pitchFamily="34" charset="0"/>
                    <a:cs typeface="Arial" pitchFamily="34" charset="0"/>
                  </a:rPr>
                  <a:t>Controls</a:t>
                </a:r>
                <a:endParaRPr lang="en-US" sz="600" dirty="0">
                  <a:solidFill>
                    <a:srgbClr val="0070C0"/>
                  </a:solidFill>
                  <a:latin typeface="Arial" pitchFamily="34" charset="0"/>
                  <a:cs typeface="Arial" pitchFamily="34" charset="0"/>
                </a:endParaRPr>
              </a:p>
            </p:txBody>
          </p:sp>
          <p:sp>
            <p:nvSpPr>
              <p:cNvPr id="44" name="TextBox 43"/>
              <p:cNvSpPr txBox="1"/>
              <p:nvPr/>
            </p:nvSpPr>
            <p:spPr>
              <a:xfrm>
                <a:off x="3743973" y="5065157"/>
                <a:ext cx="524503" cy="184666"/>
              </a:xfrm>
              <a:prstGeom prst="rect">
                <a:avLst/>
              </a:prstGeom>
              <a:noFill/>
            </p:spPr>
            <p:txBody>
              <a:bodyPr wrap="none" rtlCol="0">
                <a:spAutoFit/>
              </a:bodyPr>
              <a:lstStyle/>
              <a:p>
                <a:r>
                  <a:rPr lang="en-US" sz="600" dirty="0" smtClean="0">
                    <a:solidFill>
                      <a:srgbClr val="0070C0"/>
                    </a:solidFill>
                    <a:latin typeface="Arial" pitchFamily="34" charset="0"/>
                    <a:cs typeface="Arial" pitchFamily="34" charset="0"/>
                  </a:rPr>
                  <a:t>Amplifiers</a:t>
                </a:r>
              </a:p>
            </p:txBody>
          </p:sp>
          <p:sp>
            <p:nvSpPr>
              <p:cNvPr id="45" name="Rectangle 44"/>
              <p:cNvSpPr/>
              <p:nvPr/>
            </p:nvSpPr>
            <p:spPr bwMode="auto">
              <a:xfrm>
                <a:off x="3021504" y="5151557"/>
                <a:ext cx="618649" cy="343694"/>
              </a:xfrm>
              <a:prstGeom prst="rect">
                <a:avLst/>
              </a:prstGeom>
              <a:solidFill>
                <a:srgbClr val="E7EFFF"/>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600" dirty="0" smtClean="0">
                    <a:solidFill>
                      <a:srgbClr val="0070C0"/>
                    </a:solidFill>
                    <a:latin typeface="Arial" pitchFamily="34" charset="0"/>
                    <a:cs typeface="Arial" pitchFamily="34" charset="0"/>
                  </a:rPr>
                  <a:t>Power converters</a:t>
                </a:r>
                <a:endParaRPr lang="en-US" sz="600" dirty="0">
                  <a:solidFill>
                    <a:srgbClr val="0070C0"/>
                  </a:solidFill>
                  <a:latin typeface="Arial" pitchFamily="34" charset="0"/>
                  <a:cs typeface="Arial" pitchFamily="34" charset="0"/>
                </a:endParaRPr>
              </a:p>
            </p:txBody>
          </p:sp>
          <p:sp>
            <p:nvSpPr>
              <p:cNvPr id="46" name="Rectangle 45"/>
              <p:cNvSpPr/>
              <p:nvPr/>
            </p:nvSpPr>
            <p:spPr bwMode="auto">
              <a:xfrm>
                <a:off x="4391982" y="3350029"/>
                <a:ext cx="274955" cy="893604"/>
              </a:xfrm>
              <a:prstGeom prst="rect">
                <a:avLst/>
              </a:prstGeom>
              <a:noFill/>
              <a:ln w="12700" cap="flat" cmpd="sng" algn="ctr">
                <a:solidFill>
                  <a:srgbClr val="0070C0"/>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kumimoji="0" lang="en-US" sz="800" b="0" i="0" u="none" strike="noStrike" cap="none" normalizeH="0" baseline="0" dirty="0" smtClean="0">
                    <a:ln>
                      <a:noFill/>
                    </a:ln>
                    <a:solidFill>
                      <a:srgbClr val="0070C0"/>
                    </a:solidFill>
                    <a:cs typeface="Arial" pitchFamily="34" charset="0"/>
                  </a:rPr>
                  <a:t>3dB Combiner</a:t>
                </a:r>
              </a:p>
            </p:txBody>
          </p:sp>
          <p:sp>
            <p:nvSpPr>
              <p:cNvPr id="47" name="Rectangle 46"/>
              <p:cNvSpPr/>
              <p:nvPr/>
            </p:nvSpPr>
            <p:spPr bwMode="auto">
              <a:xfrm>
                <a:off x="4391982" y="4587326"/>
                <a:ext cx="272741" cy="893604"/>
              </a:xfrm>
              <a:prstGeom prst="rect">
                <a:avLst/>
              </a:prstGeom>
              <a:noFill/>
              <a:ln w="12700" cap="flat" cmpd="sng" algn="ctr">
                <a:solidFill>
                  <a:srgbClr val="0070C0"/>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hlink"/>
                  </a:buClr>
                  <a:buSzTx/>
                  <a:tabLst/>
                </a:pPr>
                <a:r>
                  <a:rPr kumimoji="0" lang="en-US" sz="800" b="0" i="0" u="none" strike="noStrike" cap="none" normalizeH="0" baseline="0" dirty="0" smtClean="0">
                    <a:ln>
                      <a:noFill/>
                    </a:ln>
                    <a:solidFill>
                      <a:srgbClr val="0070C0"/>
                    </a:solidFill>
                    <a:cs typeface="Arial" pitchFamily="34" charset="0"/>
                  </a:rPr>
                  <a:t>3dB Combiner</a:t>
                </a:r>
              </a:p>
            </p:txBody>
          </p:sp>
          <p:sp>
            <p:nvSpPr>
              <p:cNvPr id="48" name="Rectangle 47"/>
              <p:cNvSpPr/>
              <p:nvPr/>
            </p:nvSpPr>
            <p:spPr bwMode="auto">
              <a:xfrm>
                <a:off x="4756798" y="3968678"/>
                <a:ext cx="274955" cy="893604"/>
              </a:xfrm>
              <a:prstGeom prst="rect">
                <a:avLst/>
              </a:prstGeom>
              <a:noFill/>
              <a:ln w="12700" cap="flat" cmpd="sng" algn="ctr">
                <a:solidFill>
                  <a:srgbClr val="0070C0"/>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hlink"/>
                  </a:buClr>
                  <a:buSzTx/>
                  <a:tabLst/>
                </a:pPr>
                <a:r>
                  <a:rPr kumimoji="0" lang="en-US" sz="800" b="0" i="0" u="none" strike="noStrike" cap="none" normalizeH="0" baseline="0" dirty="0" smtClean="0">
                    <a:ln>
                      <a:noFill/>
                    </a:ln>
                    <a:solidFill>
                      <a:srgbClr val="0070C0"/>
                    </a:solidFill>
                    <a:cs typeface="Arial" pitchFamily="34" charset="0"/>
                  </a:rPr>
                  <a:t>3dB Combiner</a:t>
                </a:r>
              </a:p>
            </p:txBody>
          </p:sp>
          <p:sp>
            <p:nvSpPr>
              <p:cNvPr id="49" name="Rectangle 48"/>
              <p:cNvSpPr/>
              <p:nvPr/>
            </p:nvSpPr>
            <p:spPr bwMode="auto">
              <a:xfrm>
                <a:off x="4756798" y="3418768"/>
                <a:ext cx="774156"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P</a:t>
                </a:r>
                <a:r>
                  <a:rPr kumimoji="0" lang="en-US" sz="800" b="0" i="0" u="none" strike="noStrike" cap="none" normalizeH="0" baseline="0" dirty="0" smtClean="0">
                    <a:ln>
                      <a:noFill/>
                    </a:ln>
                    <a:solidFill>
                      <a:srgbClr val="0070C0"/>
                    </a:solidFill>
                    <a:latin typeface="Verdana" pitchFamily="34" charset="0"/>
                  </a:rPr>
                  <a:t>ower load</a:t>
                </a:r>
              </a:p>
            </p:txBody>
          </p:sp>
          <p:cxnSp>
            <p:nvCxnSpPr>
              <p:cNvPr id="50" name="Straight Connector 49"/>
              <p:cNvCxnSpPr/>
              <p:nvPr/>
            </p:nvCxnSpPr>
            <p:spPr bwMode="auto">
              <a:xfrm>
                <a:off x="4664723" y="3487506"/>
                <a:ext cx="91440" cy="0"/>
              </a:xfrm>
              <a:prstGeom prst="line">
                <a:avLst/>
              </a:prstGeom>
              <a:noFill/>
              <a:ln w="12700" cap="flat" cmpd="sng" algn="ctr">
                <a:solidFill>
                  <a:srgbClr val="0070C0"/>
                </a:solidFill>
                <a:prstDash val="solid"/>
                <a:round/>
                <a:headEnd type="none" w="med" len="med"/>
                <a:tailEnd type="none" w="med" len="med"/>
              </a:ln>
              <a:effectLst/>
            </p:spPr>
          </p:cxnSp>
          <p:sp>
            <p:nvSpPr>
              <p:cNvPr id="51" name="Rectangle 50"/>
              <p:cNvSpPr/>
              <p:nvPr/>
            </p:nvSpPr>
            <p:spPr bwMode="auto">
              <a:xfrm>
                <a:off x="4756798" y="5274714"/>
                <a:ext cx="802799"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
                    <a:schemeClr val="hlink"/>
                  </a:buClr>
                  <a:buSzTx/>
                  <a:tabLst/>
                </a:pPr>
                <a:r>
                  <a:rPr lang="en-US" sz="800" dirty="0" smtClean="0">
                    <a:solidFill>
                      <a:srgbClr val="0070C0"/>
                    </a:solidFill>
                  </a:rPr>
                  <a:t>P</a:t>
                </a:r>
                <a:r>
                  <a:rPr kumimoji="0" lang="en-US" sz="800" b="0" i="0" u="none" strike="noStrike" cap="none" normalizeH="0" baseline="0" dirty="0" smtClean="0">
                    <a:ln>
                      <a:noFill/>
                    </a:ln>
                    <a:solidFill>
                      <a:srgbClr val="0070C0"/>
                    </a:solidFill>
                    <a:latin typeface="Verdana" pitchFamily="34" charset="0"/>
                  </a:rPr>
                  <a:t>ower load</a:t>
                </a:r>
              </a:p>
            </p:txBody>
          </p:sp>
          <p:cxnSp>
            <p:nvCxnSpPr>
              <p:cNvPr id="52" name="Straight Connector 51"/>
              <p:cNvCxnSpPr/>
              <p:nvPr/>
            </p:nvCxnSpPr>
            <p:spPr bwMode="auto">
              <a:xfrm>
                <a:off x="4664723" y="5343453"/>
                <a:ext cx="91440" cy="0"/>
              </a:xfrm>
              <a:prstGeom prst="line">
                <a:avLst/>
              </a:prstGeom>
              <a:noFill/>
              <a:ln w="12700" cap="flat" cmpd="sng" algn="ctr">
                <a:solidFill>
                  <a:srgbClr val="0070C0"/>
                </a:solidFill>
                <a:prstDash val="solid"/>
                <a:round/>
                <a:headEnd type="none" w="med" len="med"/>
                <a:tailEnd type="none" w="med" len="med"/>
              </a:ln>
              <a:effectLst/>
            </p:spPr>
          </p:cxnSp>
          <p:cxnSp>
            <p:nvCxnSpPr>
              <p:cNvPr id="53" name="Straight Connector 52"/>
              <p:cNvCxnSpPr/>
              <p:nvPr/>
            </p:nvCxnSpPr>
            <p:spPr bwMode="auto">
              <a:xfrm>
                <a:off x="5033023" y="4106155"/>
                <a:ext cx="91440" cy="0"/>
              </a:xfrm>
              <a:prstGeom prst="line">
                <a:avLst/>
              </a:prstGeom>
              <a:noFill/>
              <a:ln w="12700" cap="flat" cmpd="sng" algn="ctr">
                <a:solidFill>
                  <a:srgbClr val="0070C0"/>
                </a:solidFill>
                <a:prstDash val="solid"/>
                <a:round/>
                <a:headEnd type="none" w="med" len="med"/>
                <a:tailEnd type="none" w="med" len="med"/>
              </a:ln>
              <a:effectLst/>
            </p:spPr>
          </p:cxnSp>
          <p:sp>
            <p:nvSpPr>
              <p:cNvPr id="54" name="Rectangle 53"/>
              <p:cNvSpPr/>
              <p:nvPr/>
            </p:nvSpPr>
            <p:spPr bwMode="auto">
              <a:xfrm>
                <a:off x="6707774" y="5151557"/>
                <a:ext cx="618649" cy="206216"/>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Cavity</a:t>
                </a:r>
                <a:endParaRPr kumimoji="0" lang="en-US" sz="800" b="0" i="0" u="none" strike="noStrike" cap="none" normalizeH="0" baseline="0" dirty="0" smtClean="0">
                  <a:ln>
                    <a:noFill/>
                  </a:ln>
                  <a:solidFill>
                    <a:srgbClr val="0070C0"/>
                  </a:solidFill>
                  <a:latin typeface="Verdana" pitchFamily="34" charset="0"/>
                </a:endParaRPr>
              </a:p>
            </p:txBody>
          </p:sp>
          <p:sp>
            <p:nvSpPr>
              <p:cNvPr id="55" name="Rectangle 54"/>
              <p:cNvSpPr/>
              <p:nvPr/>
            </p:nvSpPr>
            <p:spPr bwMode="auto">
              <a:xfrm>
                <a:off x="7399935" y="5146715"/>
                <a:ext cx="1086851" cy="206216"/>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Terminating</a:t>
                </a:r>
                <a:r>
                  <a:rPr kumimoji="0" lang="en-US" sz="800" b="0" i="0" u="none" strike="noStrike" cap="none" normalizeH="0" baseline="0" dirty="0" smtClean="0">
                    <a:ln>
                      <a:noFill/>
                    </a:ln>
                    <a:solidFill>
                      <a:srgbClr val="0070C0"/>
                    </a:solidFill>
                    <a:latin typeface="Verdana" pitchFamily="34" charset="0"/>
                  </a:rPr>
                  <a:t> load</a:t>
                </a:r>
              </a:p>
            </p:txBody>
          </p:sp>
          <p:cxnSp>
            <p:nvCxnSpPr>
              <p:cNvPr id="56" name="Straight Connector 55"/>
              <p:cNvCxnSpPr>
                <a:stCxn id="54" idx="3"/>
                <a:endCxn id="55" idx="1"/>
              </p:cNvCxnSpPr>
              <p:nvPr/>
            </p:nvCxnSpPr>
            <p:spPr bwMode="auto">
              <a:xfrm flipV="1">
                <a:off x="7326423" y="5249823"/>
                <a:ext cx="73512" cy="4842"/>
              </a:xfrm>
              <a:prstGeom prst="line">
                <a:avLst/>
              </a:prstGeom>
              <a:noFill/>
              <a:ln w="12700" cap="flat" cmpd="sng" algn="ctr">
                <a:solidFill>
                  <a:srgbClr val="0070C0"/>
                </a:solidFill>
                <a:prstDash val="solid"/>
                <a:round/>
                <a:headEnd type="none" w="med" len="med"/>
                <a:tailEnd type="none" w="med" len="med"/>
              </a:ln>
              <a:effectLst/>
            </p:spPr>
          </p:cxnSp>
          <p:sp>
            <p:nvSpPr>
              <p:cNvPr id="57" name="Rectangle 56"/>
              <p:cNvSpPr/>
              <p:nvPr/>
            </p:nvSpPr>
            <p:spPr bwMode="auto">
              <a:xfrm>
                <a:off x="6707774" y="3742413"/>
                <a:ext cx="1779012" cy="610534"/>
              </a:xfrm>
              <a:prstGeom prst="rect">
                <a:avLst/>
              </a:prstGeom>
              <a:solidFill>
                <a:srgbClr val="CCECFF">
                  <a:alpha val="40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00" dirty="0" smtClean="0">
                    <a:solidFill>
                      <a:srgbClr val="0070C0"/>
                    </a:solidFill>
                    <a:latin typeface="Arial" pitchFamily="34" charset="0"/>
                    <a:cs typeface="Arial" pitchFamily="34" charset="0"/>
                  </a:rPr>
                  <a:t>Cavity and Transmitter</a:t>
                </a:r>
              </a:p>
              <a:p>
                <a:pPr algn="ctr"/>
                <a:r>
                  <a:rPr lang="en-US" sz="1000" dirty="0" smtClean="0">
                    <a:solidFill>
                      <a:srgbClr val="0070C0"/>
                    </a:solidFill>
                    <a:latin typeface="Arial" pitchFamily="34" charset="0"/>
                    <a:cs typeface="Arial" pitchFamily="34" charset="0"/>
                  </a:rPr>
                  <a:t>Monitoring and Controls</a:t>
                </a:r>
              </a:p>
              <a:p>
                <a:pPr algn="ctr"/>
                <a:r>
                  <a:rPr lang="en-US" sz="1000" dirty="0" smtClean="0">
                    <a:solidFill>
                      <a:srgbClr val="0070C0"/>
                    </a:solidFill>
                    <a:latin typeface="Arial" pitchFamily="34" charset="0"/>
                    <a:cs typeface="Arial" pitchFamily="34" charset="0"/>
                  </a:rPr>
                  <a:t>(CERN)</a:t>
                </a:r>
                <a:endParaRPr lang="en-US" sz="1000" dirty="0">
                  <a:solidFill>
                    <a:srgbClr val="0070C0"/>
                  </a:solidFill>
                  <a:latin typeface="Arial" pitchFamily="34" charset="0"/>
                  <a:cs typeface="Arial" pitchFamily="34" charset="0"/>
                </a:endParaRPr>
              </a:p>
            </p:txBody>
          </p:sp>
          <p:sp>
            <p:nvSpPr>
              <p:cNvPr id="58" name="Rectangle 57"/>
              <p:cNvSpPr/>
              <p:nvPr/>
            </p:nvSpPr>
            <p:spPr bwMode="auto">
              <a:xfrm>
                <a:off x="5125098" y="4037416"/>
                <a:ext cx="774156"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P</a:t>
                </a:r>
                <a:r>
                  <a:rPr kumimoji="0" lang="en-US" sz="800" b="0" i="0" u="none" strike="noStrike" cap="none" normalizeH="0" baseline="0" dirty="0" smtClean="0">
                    <a:ln>
                      <a:noFill/>
                    </a:ln>
                    <a:solidFill>
                      <a:srgbClr val="0070C0"/>
                    </a:solidFill>
                    <a:latin typeface="Verdana" pitchFamily="34" charset="0"/>
                  </a:rPr>
                  <a:t>ower load</a:t>
                </a:r>
              </a:p>
            </p:txBody>
          </p:sp>
          <p:sp>
            <p:nvSpPr>
              <p:cNvPr id="59" name="Rectangle 58"/>
              <p:cNvSpPr/>
              <p:nvPr/>
            </p:nvSpPr>
            <p:spPr bwMode="auto">
              <a:xfrm>
                <a:off x="666928" y="3336925"/>
                <a:ext cx="727534"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Ø shifter</a:t>
                </a:r>
                <a:endParaRPr kumimoji="0" lang="en-US" sz="800" b="0" i="0" u="none" strike="noStrike" cap="none" normalizeH="0" baseline="0" dirty="0" smtClean="0">
                  <a:ln>
                    <a:noFill/>
                  </a:ln>
                  <a:solidFill>
                    <a:srgbClr val="0070C0"/>
                  </a:solidFill>
                  <a:latin typeface="Verdana" pitchFamily="34" charset="0"/>
                </a:endParaRPr>
              </a:p>
            </p:txBody>
          </p:sp>
          <p:cxnSp>
            <p:nvCxnSpPr>
              <p:cNvPr id="60" name="Straight Connector 59"/>
              <p:cNvCxnSpPr/>
              <p:nvPr/>
            </p:nvCxnSpPr>
            <p:spPr bwMode="auto">
              <a:xfrm rot="10800000" flipV="1">
                <a:off x="566304" y="3406302"/>
                <a:ext cx="91440" cy="0"/>
              </a:xfrm>
              <a:prstGeom prst="line">
                <a:avLst/>
              </a:prstGeom>
              <a:noFill/>
              <a:ln w="12700" cap="flat" cmpd="sng" algn="ctr">
                <a:solidFill>
                  <a:srgbClr val="0070C0"/>
                </a:solidFill>
                <a:prstDash val="solid"/>
                <a:round/>
                <a:headEnd type="none" w="med" len="med"/>
                <a:tailEnd type="none" w="med" len="med"/>
              </a:ln>
              <a:effectLst/>
            </p:spPr>
          </p:cxnSp>
          <p:sp>
            <p:nvSpPr>
              <p:cNvPr id="61" name="Rectangle 60"/>
              <p:cNvSpPr/>
              <p:nvPr/>
            </p:nvSpPr>
            <p:spPr bwMode="auto">
              <a:xfrm>
                <a:off x="1476836" y="3982085"/>
                <a:ext cx="761521"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Attenuator</a:t>
                </a:r>
                <a:endParaRPr kumimoji="0" lang="en-US" sz="800" b="0" i="0" u="none" strike="noStrike" cap="none" normalizeH="0" baseline="0" dirty="0" smtClean="0">
                  <a:ln>
                    <a:noFill/>
                  </a:ln>
                  <a:solidFill>
                    <a:srgbClr val="0070C0"/>
                  </a:solidFill>
                  <a:latin typeface="Verdana" pitchFamily="34" charset="0"/>
                </a:endParaRPr>
              </a:p>
            </p:txBody>
          </p:sp>
          <p:cxnSp>
            <p:nvCxnSpPr>
              <p:cNvPr id="62" name="Straight Connector 61"/>
              <p:cNvCxnSpPr>
                <a:stCxn id="61" idx="3"/>
              </p:cNvCxnSpPr>
              <p:nvPr/>
            </p:nvCxnSpPr>
            <p:spPr bwMode="auto">
              <a:xfrm flipV="1">
                <a:off x="2238357" y="4043244"/>
                <a:ext cx="91440" cy="0"/>
              </a:xfrm>
              <a:prstGeom prst="line">
                <a:avLst/>
              </a:prstGeom>
              <a:noFill/>
              <a:ln w="12700" cap="flat" cmpd="sng" algn="ctr">
                <a:solidFill>
                  <a:srgbClr val="0070C0"/>
                </a:solidFill>
                <a:prstDash val="solid"/>
                <a:round/>
                <a:headEnd type="none" w="med" len="med"/>
                <a:tailEnd type="none" w="med" len="med"/>
              </a:ln>
              <a:effectLst/>
            </p:spPr>
          </p:cxnSp>
          <p:cxnSp>
            <p:nvCxnSpPr>
              <p:cNvPr id="63" name="Straight Connector 62"/>
              <p:cNvCxnSpPr>
                <a:stCxn id="61" idx="1"/>
                <a:endCxn id="64" idx="3"/>
              </p:cNvCxnSpPr>
              <p:nvPr/>
            </p:nvCxnSpPr>
            <p:spPr bwMode="auto">
              <a:xfrm rot="10800000">
                <a:off x="1384762" y="4050190"/>
                <a:ext cx="92075" cy="635"/>
              </a:xfrm>
              <a:prstGeom prst="line">
                <a:avLst/>
              </a:prstGeom>
              <a:noFill/>
              <a:ln w="12700" cap="flat" cmpd="sng" algn="ctr">
                <a:solidFill>
                  <a:srgbClr val="0070C0"/>
                </a:solidFill>
                <a:prstDash val="solid"/>
                <a:round/>
                <a:headEnd type="none" w="med" len="med"/>
                <a:tailEnd type="none" w="med" len="med"/>
              </a:ln>
              <a:effectLst/>
            </p:spPr>
          </p:cxnSp>
          <p:sp>
            <p:nvSpPr>
              <p:cNvPr id="64" name="Rectangle 63"/>
              <p:cNvSpPr/>
              <p:nvPr/>
            </p:nvSpPr>
            <p:spPr bwMode="auto">
              <a:xfrm>
                <a:off x="657227" y="3981450"/>
                <a:ext cx="727534"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Ø shifter</a:t>
                </a:r>
                <a:endParaRPr kumimoji="0" lang="en-US" sz="800" b="0" i="0" u="none" strike="noStrike" cap="none" normalizeH="0" baseline="0" dirty="0" smtClean="0">
                  <a:ln>
                    <a:noFill/>
                  </a:ln>
                  <a:solidFill>
                    <a:srgbClr val="0070C0"/>
                  </a:solidFill>
                  <a:latin typeface="Verdana" pitchFamily="34" charset="0"/>
                </a:endParaRPr>
              </a:p>
            </p:txBody>
          </p:sp>
          <p:cxnSp>
            <p:nvCxnSpPr>
              <p:cNvPr id="65" name="Straight Connector 64"/>
              <p:cNvCxnSpPr>
                <a:stCxn id="64" idx="1"/>
              </p:cNvCxnSpPr>
              <p:nvPr/>
            </p:nvCxnSpPr>
            <p:spPr bwMode="auto">
              <a:xfrm rot="10800000" flipV="1">
                <a:off x="565787" y="4050827"/>
                <a:ext cx="91440" cy="0"/>
              </a:xfrm>
              <a:prstGeom prst="line">
                <a:avLst/>
              </a:prstGeom>
              <a:noFill/>
              <a:ln w="12700" cap="flat" cmpd="sng" algn="ctr">
                <a:solidFill>
                  <a:srgbClr val="0070C0"/>
                </a:solidFill>
                <a:prstDash val="solid"/>
                <a:round/>
                <a:headEnd type="none" w="med" len="med"/>
                <a:tailEnd type="none" w="med" len="med"/>
              </a:ln>
              <a:effectLst/>
            </p:spPr>
          </p:cxnSp>
          <p:sp>
            <p:nvSpPr>
              <p:cNvPr id="66" name="Rectangle 65"/>
              <p:cNvSpPr/>
              <p:nvPr/>
            </p:nvSpPr>
            <p:spPr bwMode="auto">
              <a:xfrm>
                <a:off x="1486537" y="4586795"/>
                <a:ext cx="761521"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Attenuator</a:t>
                </a:r>
                <a:endParaRPr kumimoji="0" lang="en-US" sz="800" b="0" i="0" u="none" strike="noStrike" cap="none" normalizeH="0" baseline="0" dirty="0" smtClean="0">
                  <a:ln>
                    <a:noFill/>
                  </a:ln>
                  <a:solidFill>
                    <a:srgbClr val="0070C0"/>
                  </a:solidFill>
                  <a:latin typeface="Verdana" pitchFamily="34" charset="0"/>
                </a:endParaRPr>
              </a:p>
            </p:txBody>
          </p:sp>
          <p:cxnSp>
            <p:nvCxnSpPr>
              <p:cNvPr id="67" name="Straight Connector 66"/>
              <p:cNvCxnSpPr>
                <a:stCxn id="66" idx="3"/>
              </p:cNvCxnSpPr>
              <p:nvPr/>
            </p:nvCxnSpPr>
            <p:spPr bwMode="auto">
              <a:xfrm flipV="1">
                <a:off x="2248058" y="4647954"/>
                <a:ext cx="91440" cy="0"/>
              </a:xfrm>
              <a:prstGeom prst="line">
                <a:avLst/>
              </a:prstGeom>
              <a:noFill/>
              <a:ln w="12700" cap="flat" cmpd="sng" algn="ctr">
                <a:solidFill>
                  <a:srgbClr val="0070C0"/>
                </a:solidFill>
                <a:prstDash val="solid"/>
                <a:round/>
                <a:headEnd type="none" w="med" len="med"/>
                <a:tailEnd type="none" w="med" len="med"/>
              </a:ln>
              <a:effectLst/>
            </p:spPr>
          </p:cxnSp>
          <p:cxnSp>
            <p:nvCxnSpPr>
              <p:cNvPr id="68" name="Straight Connector 67"/>
              <p:cNvCxnSpPr>
                <a:stCxn id="66" idx="1"/>
                <a:endCxn id="69" idx="3"/>
              </p:cNvCxnSpPr>
              <p:nvPr/>
            </p:nvCxnSpPr>
            <p:spPr bwMode="auto">
              <a:xfrm rot="10800000">
                <a:off x="1394463" y="4654900"/>
                <a:ext cx="92075" cy="635"/>
              </a:xfrm>
              <a:prstGeom prst="line">
                <a:avLst/>
              </a:prstGeom>
              <a:noFill/>
              <a:ln w="12700" cap="flat" cmpd="sng" algn="ctr">
                <a:solidFill>
                  <a:srgbClr val="0070C0"/>
                </a:solidFill>
                <a:prstDash val="solid"/>
                <a:round/>
                <a:headEnd type="none" w="med" len="med"/>
                <a:tailEnd type="none" w="med" len="med"/>
              </a:ln>
              <a:effectLst/>
            </p:spPr>
          </p:cxnSp>
          <p:sp>
            <p:nvSpPr>
              <p:cNvPr id="69" name="Rectangle 68"/>
              <p:cNvSpPr/>
              <p:nvPr/>
            </p:nvSpPr>
            <p:spPr bwMode="auto">
              <a:xfrm>
                <a:off x="666928" y="4586160"/>
                <a:ext cx="727534"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Ø shifter</a:t>
                </a:r>
                <a:endParaRPr kumimoji="0" lang="en-US" sz="800" b="0" i="0" u="none" strike="noStrike" cap="none" normalizeH="0" baseline="0" dirty="0" smtClean="0">
                  <a:ln>
                    <a:noFill/>
                  </a:ln>
                  <a:solidFill>
                    <a:srgbClr val="0070C0"/>
                  </a:solidFill>
                  <a:latin typeface="Verdana" pitchFamily="34" charset="0"/>
                </a:endParaRPr>
              </a:p>
            </p:txBody>
          </p:sp>
          <p:cxnSp>
            <p:nvCxnSpPr>
              <p:cNvPr id="70" name="Straight Connector 69"/>
              <p:cNvCxnSpPr/>
              <p:nvPr/>
            </p:nvCxnSpPr>
            <p:spPr bwMode="auto">
              <a:xfrm rot="10800000" flipV="1">
                <a:off x="566304" y="4655537"/>
                <a:ext cx="91440" cy="0"/>
              </a:xfrm>
              <a:prstGeom prst="line">
                <a:avLst/>
              </a:prstGeom>
              <a:noFill/>
              <a:ln w="12700" cap="flat" cmpd="sng" algn="ctr">
                <a:solidFill>
                  <a:srgbClr val="0070C0"/>
                </a:solidFill>
                <a:prstDash val="solid"/>
                <a:round/>
                <a:headEnd type="none" w="med" len="med"/>
                <a:tailEnd type="none" w="med" len="med"/>
              </a:ln>
              <a:effectLst/>
            </p:spPr>
          </p:cxnSp>
          <p:sp>
            <p:nvSpPr>
              <p:cNvPr id="71" name="Rectangle 70"/>
              <p:cNvSpPr/>
              <p:nvPr/>
            </p:nvSpPr>
            <p:spPr bwMode="auto">
              <a:xfrm>
                <a:off x="1476837" y="5206610"/>
                <a:ext cx="761521"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Attenuator</a:t>
                </a:r>
                <a:endParaRPr kumimoji="0" lang="en-US" sz="800" b="0" i="0" u="none" strike="noStrike" cap="none" normalizeH="0" baseline="0" dirty="0" smtClean="0">
                  <a:ln>
                    <a:noFill/>
                  </a:ln>
                  <a:solidFill>
                    <a:srgbClr val="0070C0"/>
                  </a:solidFill>
                  <a:latin typeface="Verdana" pitchFamily="34" charset="0"/>
                </a:endParaRPr>
              </a:p>
            </p:txBody>
          </p:sp>
          <p:cxnSp>
            <p:nvCxnSpPr>
              <p:cNvPr id="72" name="Straight Connector 71"/>
              <p:cNvCxnSpPr>
                <a:stCxn id="71" idx="3"/>
              </p:cNvCxnSpPr>
              <p:nvPr/>
            </p:nvCxnSpPr>
            <p:spPr bwMode="auto">
              <a:xfrm flipV="1">
                <a:off x="2238358" y="5267769"/>
                <a:ext cx="91440" cy="0"/>
              </a:xfrm>
              <a:prstGeom prst="line">
                <a:avLst/>
              </a:prstGeom>
              <a:noFill/>
              <a:ln w="12700" cap="flat" cmpd="sng" algn="ctr">
                <a:solidFill>
                  <a:srgbClr val="0070C0"/>
                </a:solidFill>
                <a:prstDash val="solid"/>
                <a:round/>
                <a:headEnd type="none" w="med" len="med"/>
                <a:tailEnd type="none" w="med" len="med"/>
              </a:ln>
              <a:effectLst/>
            </p:spPr>
          </p:cxnSp>
          <p:cxnSp>
            <p:nvCxnSpPr>
              <p:cNvPr id="73" name="Straight Connector 72"/>
              <p:cNvCxnSpPr>
                <a:stCxn id="71" idx="1"/>
                <a:endCxn id="74" idx="3"/>
              </p:cNvCxnSpPr>
              <p:nvPr/>
            </p:nvCxnSpPr>
            <p:spPr bwMode="auto">
              <a:xfrm rot="10800000">
                <a:off x="1384763" y="5274715"/>
                <a:ext cx="92075" cy="635"/>
              </a:xfrm>
              <a:prstGeom prst="line">
                <a:avLst/>
              </a:prstGeom>
              <a:noFill/>
              <a:ln w="12700" cap="flat" cmpd="sng" algn="ctr">
                <a:solidFill>
                  <a:srgbClr val="0070C0"/>
                </a:solidFill>
                <a:prstDash val="solid"/>
                <a:round/>
                <a:headEnd type="none" w="med" len="med"/>
                <a:tailEnd type="none" w="med" len="med"/>
              </a:ln>
              <a:effectLst/>
            </p:spPr>
          </p:cxnSp>
          <p:sp>
            <p:nvSpPr>
              <p:cNvPr id="74" name="Rectangle 73"/>
              <p:cNvSpPr/>
              <p:nvPr/>
            </p:nvSpPr>
            <p:spPr bwMode="auto">
              <a:xfrm>
                <a:off x="657228" y="5205975"/>
                <a:ext cx="727534" cy="137478"/>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chemeClr val="hlink"/>
                  </a:buClr>
                  <a:buSzTx/>
                  <a:tabLst/>
                </a:pPr>
                <a:r>
                  <a:rPr lang="en-US" sz="800" dirty="0" smtClean="0">
                    <a:solidFill>
                      <a:srgbClr val="0070C0"/>
                    </a:solidFill>
                  </a:rPr>
                  <a:t>Ø shifter</a:t>
                </a:r>
                <a:endParaRPr kumimoji="0" lang="en-US" sz="800" b="0" i="0" u="none" strike="noStrike" cap="none" normalizeH="0" baseline="0" dirty="0" smtClean="0">
                  <a:ln>
                    <a:noFill/>
                  </a:ln>
                  <a:solidFill>
                    <a:srgbClr val="0070C0"/>
                  </a:solidFill>
                  <a:latin typeface="Verdana" pitchFamily="34" charset="0"/>
                </a:endParaRPr>
              </a:p>
            </p:txBody>
          </p:sp>
          <p:cxnSp>
            <p:nvCxnSpPr>
              <p:cNvPr id="75" name="Straight Connector 74"/>
              <p:cNvCxnSpPr>
                <a:stCxn id="74" idx="1"/>
              </p:cNvCxnSpPr>
              <p:nvPr/>
            </p:nvCxnSpPr>
            <p:spPr bwMode="auto">
              <a:xfrm rot="10800000" flipV="1">
                <a:off x="565788" y="5275352"/>
                <a:ext cx="91440" cy="0"/>
              </a:xfrm>
              <a:prstGeom prst="line">
                <a:avLst/>
              </a:prstGeom>
              <a:noFill/>
              <a:ln w="12700" cap="flat" cmpd="sng" algn="ctr">
                <a:solidFill>
                  <a:srgbClr val="0070C0"/>
                </a:solidFill>
                <a:prstDash val="solid"/>
                <a:round/>
                <a:headEnd type="none" w="med" len="med"/>
                <a:tailEnd type="none" w="med" len="med"/>
              </a:ln>
              <a:effectLst/>
            </p:spPr>
          </p:cxnSp>
        </p:grpSp>
        <p:cxnSp>
          <p:nvCxnSpPr>
            <p:cNvPr id="10" name="Straight Connector 9"/>
            <p:cNvCxnSpPr/>
            <p:nvPr/>
          </p:nvCxnSpPr>
          <p:spPr bwMode="auto">
            <a:xfrm rot="5400000">
              <a:off x="6961383" y="5591365"/>
              <a:ext cx="438912" cy="1588"/>
            </a:xfrm>
            <a:prstGeom prst="line">
              <a:avLst/>
            </a:prstGeom>
            <a:noFill/>
            <a:ln w="12700" cap="flat" cmpd="sng" algn="ctr">
              <a:solidFill>
                <a:srgbClr val="0070C0"/>
              </a:solidFill>
              <a:prstDash val="solid"/>
              <a:round/>
              <a:headEnd type="none" w="med" len="med"/>
              <a:tailEnd type="none" w="med" len="med"/>
            </a:ln>
            <a:effectLst/>
          </p:spPr>
        </p:cxnSp>
        <p:sp>
          <p:nvSpPr>
            <p:cNvPr id="11" name="TextBox 10"/>
            <p:cNvSpPr txBox="1"/>
            <p:nvPr/>
          </p:nvSpPr>
          <p:spPr>
            <a:xfrm>
              <a:off x="7170346" y="5270500"/>
              <a:ext cx="992579" cy="338554"/>
            </a:xfrm>
            <a:prstGeom prst="rect">
              <a:avLst/>
            </a:prstGeom>
            <a:noFill/>
          </p:spPr>
          <p:txBody>
            <a:bodyPr wrap="none" rtlCol="0">
              <a:spAutoFit/>
            </a:bodyPr>
            <a:lstStyle/>
            <a:p>
              <a:r>
                <a:rPr lang="en-US" sz="800" dirty="0" smtClean="0">
                  <a:solidFill>
                    <a:srgbClr val="0070C0"/>
                  </a:solidFill>
                  <a:cs typeface="Arial" pitchFamily="34" charset="0"/>
                </a:rPr>
                <a:t>waveguide line</a:t>
              </a:r>
            </a:p>
            <a:p>
              <a:r>
                <a:rPr lang="en-US" sz="800" dirty="0" smtClean="0">
                  <a:solidFill>
                    <a:srgbClr val="0070C0"/>
                  </a:solidFill>
                  <a:cs typeface="Arial" pitchFamily="34" charset="0"/>
                </a:rPr>
                <a:t>(125 meters )</a:t>
              </a:r>
              <a:endParaRPr lang="en-US" sz="800" dirty="0">
                <a:solidFill>
                  <a:srgbClr val="0070C0"/>
                </a:solidFill>
                <a:cs typeface="Arial"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supplier : </a:t>
            </a:r>
            <a:r>
              <a:rPr lang="en-US" dirty="0" err="1" smtClean="0"/>
              <a:t>Electrosys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22</a:t>
            </a:fld>
            <a:endParaRPr lang="en-US" dirty="0"/>
          </a:p>
        </p:txBody>
      </p:sp>
      <p:sp>
        <p:nvSpPr>
          <p:cNvPr id="6" name="Content Placeholder 5"/>
          <p:cNvSpPr>
            <a:spLocks noGrp="1"/>
          </p:cNvSpPr>
          <p:nvPr>
            <p:ph sz="quarter" idx="1"/>
          </p:nvPr>
        </p:nvSpPr>
        <p:spPr/>
        <p:txBody>
          <a:bodyPr>
            <a:normAutofit/>
          </a:bodyPr>
          <a:lstStyle/>
          <a:p>
            <a:r>
              <a:rPr lang="en-US" sz="1600" dirty="0" smtClean="0"/>
              <a:t>Two companies per member state have been </a:t>
            </a:r>
            <a:r>
              <a:rPr lang="en-US" sz="1600" dirty="0" smtClean="0"/>
              <a:t>contacted (40 companies)</a:t>
            </a:r>
            <a:endParaRPr lang="en-US" sz="1600" dirty="0" smtClean="0"/>
          </a:p>
          <a:p>
            <a:endParaRPr lang="en-US" sz="1600" dirty="0" smtClean="0"/>
          </a:p>
          <a:p>
            <a:r>
              <a:rPr lang="en-US" sz="1600" dirty="0" smtClean="0"/>
              <a:t>Six companies have </a:t>
            </a:r>
            <a:r>
              <a:rPr lang="en-US" sz="1600" dirty="0" smtClean="0"/>
              <a:t>been compliant to our specifications</a:t>
            </a:r>
          </a:p>
          <a:p>
            <a:endParaRPr lang="en-US" sz="1600" dirty="0" smtClean="0"/>
          </a:p>
          <a:p>
            <a:r>
              <a:rPr lang="en-US" sz="1600" dirty="0" err="1" smtClean="0"/>
              <a:t>Electrosys</a:t>
            </a:r>
            <a:r>
              <a:rPr lang="en-US" sz="1600" dirty="0" smtClean="0"/>
              <a:t> has been selected</a:t>
            </a:r>
          </a:p>
          <a:p>
            <a:endParaRPr lang="en-US" sz="1600" dirty="0" smtClean="0"/>
          </a:p>
          <a:p>
            <a:r>
              <a:rPr lang="en-US" sz="1600" dirty="0" smtClean="0"/>
              <a:t>‘Quasi’ off the shelves Transmitter</a:t>
            </a:r>
          </a:p>
          <a:p>
            <a:endParaRPr lang="en-US" sz="1600" dirty="0" smtClean="0"/>
          </a:p>
          <a:p>
            <a:r>
              <a:rPr lang="en-US" sz="1600" dirty="0" smtClean="0"/>
              <a:t>Possibility to have Thales or e2v trolleys and tubes for the same price</a:t>
            </a:r>
          </a:p>
        </p:txBody>
      </p:sp>
      <p:sp>
        <p:nvSpPr>
          <p:cNvPr id="7" name="Content Placeholder 6"/>
          <p:cNvSpPr>
            <a:spLocks noGrp="1"/>
          </p:cNvSpPr>
          <p:nvPr>
            <p:ph sz="quarter" idx="2"/>
          </p:nvPr>
        </p:nvSpPr>
        <p:spPr/>
        <p:txBody>
          <a:bodyPr>
            <a:normAutofit/>
          </a:bodyPr>
          <a:lstStyle/>
          <a:p>
            <a:endParaRPr lang="en-US"/>
          </a:p>
        </p:txBody>
      </p:sp>
      <p:pic>
        <p:nvPicPr>
          <p:cNvPr id="8" name="Picture 3"/>
          <p:cNvPicPr>
            <a:picLocks noChangeAspect="1" noChangeArrowheads="1"/>
          </p:cNvPicPr>
          <p:nvPr/>
        </p:nvPicPr>
        <p:blipFill>
          <a:blip r:embed="rId2" cstate="print"/>
          <a:srcRect t="14725" b="11651"/>
          <a:stretch>
            <a:fillRect/>
          </a:stretch>
        </p:blipFill>
        <p:spPr bwMode="auto">
          <a:xfrm>
            <a:off x="4800600" y="3962400"/>
            <a:ext cx="3400069" cy="2286000"/>
          </a:xfrm>
          <a:prstGeom prst="rect">
            <a:avLst/>
          </a:prstGeom>
          <a:noFill/>
          <a:ln w="9525">
            <a:noFill/>
            <a:miter lim="800000"/>
            <a:headEnd/>
            <a:tailEnd/>
          </a:ln>
        </p:spPr>
      </p:pic>
      <p:pic>
        <p:nvPicPr>
          <p:cNvPr id="80898" name="Picture 2" descr="Fig. 1: CERN has 20 European member states and a number of further states currently applying for membership. Steps are being taken to admit non-European states as members. &#10;"/>
          <p:cNvPicPr>
            <a:picLocks noChangeAspect="1" noChangeArrowheads="1"/>
          </p:cNvPicPr>
          <p:nvPr/>
        </p:nvPicPr>
        <p:blipFill>
          <a:blip r:embed="rId3" cstate="print"/>
          <a:srcRect/>
          <a:stretch>
            <a:fillRect/>
          </a:stretch>
        </p:blipFill>
        <p:spPr bwMode="auto">
          <a:xfrm>
            <a:off x="5029200" y="1676400"/>
            <a:ext cx="3038475" cy="17049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Factory Acceptance Tests:</a:t>
            </a:r>
            <a:br>
              <a:rPr lang="en-US" dirty="0" smtClean="0"/>
            </a:br>
            <a:r>
              <a:rPr lang="en-US" sz="2400" dirty="0" smtClean="0"/>
              <a:t>various operational modes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23</a:t>
            </a:fld>
            <a:endParaRPr lang="en-US" dirty="0"/>
          </a:p>
        </p:txBody>
      </p:sp>
      <p:sp>
        <p:nvSpPr>
          <p:cNvPr id="8" name="Content Placeholder 7"/>
          <p:cNvSpPr>
            <a:spLocks noGrp="1"/>
          </p:cNvSpPr>
          <p:nvPr>
            <p:ph sz="quarter" idx="1"/>
          </p:nvPr>
        </p:nvSpPr>
        <p:spPr/>
        <p:txBody>
          <a:bodyPr/>
          <a:lstStyle/>
          <a:p>
            <a:endParaRPr lang="en-US" dirty="0"/>
          </a:p>
        </p:txBody>
      </p:sp>
      <p:graphicFrame>
        <p:nvGraphicFramePr>
          <p:cNvPr id="9" name="Content Placeholder 4"/>
          <p:cNvGraphicFramePr>
            <a:graphicFrameLocks/>
          </p:cNvGraphicFramePr>
          <p:nvPr/>
        </p:nvGraphicFramePr>
        <p:xfrm>
          <a:off x="457200" y="1447800"/>
          <a:ext cx="8229599" cy="4572000"/>
        </p:xfrm>
        <a:graphic>
          <a:graphicData uri="http://schemas.openxmlformats.org/drawingml/2006/table">
            <a:tbl>
              <a:tblPr/>
              <a:tblGrid>
                <a:gridCol w="3581400"/>
                <a:gridCol w="2209800"/>
                <a:gridCol w="2438399"/>
              </a:tblGrid>
              <a:tr h="419100">
                <a:tc>
                  <a:txBody>
                    <a:bodyPr/>
                    <a:lstStyle/>
                    <a:p>
                      <a:pPr marL="0" marR="0" algn="l">
                        <a:spcBef>
                          <a:spcPts val="0"/>
                        </a:spcBef>
                        <a:spcAft>
                          <a:spcPts val="0"/>
                        </a:spcAft>
                      </a:pPr>
                      <a:endParaRPr lang="en-GB" sz="1200" dirty="0" smtClean="0">
                        <a:latin typeface="Times New Roman"/>
                        <a:ea typeface="Times New Roman"/>
                        <a:cs typeface="Times New Roman"/>
                      </a:endParaRPr>
                    </a:p>
                    <a:p>
                      <a:pPr marL="0" marR="0" algn="l">
                        <a:spcBef>
                          <a:spcPts val="0"/>
                        </a:spcBef>
                        <a:spcAft>
                          <a:spcPts val="0"/>
                        </a:spcAft>
                      </a:pPr>
                      <a:r>
                        <a:rPr lang="en-GB" sz="1200" dirty="0" smtClean="0">
                          <a:latin typeface="Times New Roman"/>
                          <a:ea typeface="Times New Roman"/>
                          <a:cs typeface="Times New Roman"/>
                        </a:rPr>
                        <a:t>Continuous operation</a:t>
                      </a:r>
                    </a:p>
                    <a:p>
                      <a:pPr marL="0" marR="0" algn="l">
                        <a:spcBef>
                          <a:spcPts val="0"/>
                        </a:spcBef>
                        <a:spcAft>
                          <a:spcPts val="0"/>
                        </a:spcAft>
                      </a:pPr>
                      <a:endParaRPr lang="en-US"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200" dirty="0" smtClean="0">
                        <a:latin typeface="Times New Roman"/>
                        <a:ea typeface="Times New Roman"/>
                        <a:cs typeface="Times New Roman"/>
                      </a:endParaRPr>
                    </a:p>
                    <a:p>
                      <a:pPr marL="0" marR="0" algn="l">
                        <a:spcBef>
                          <a:spcPts val="0"/>
                        </a:spcBef>
                        <a:spcAft>
                          <a:spcPts val="0"/>
                        </a:spcAft>
                      </a:pPr>
                      <a:r>
                        <a:rPr lang="en-GB" sz="1200" dirty="0" smtClean="0">
                          <a:latin typeface="Times New Roman"/>
                          <a:ea typeface="Times New Roman"/>
                          <a:cs typeface="Times New Roman"/>
                        </a:rPr>
                        <a:t>24/24 </a:t>
                      </a:r>
                      <a:r>
                        <a:rPr lang="en-GB" sz="1200" dirty="0">
                          <a:latin typeface="Times New Roman"/>
                          <a:ea typeface="Times New Roman"/>
                          <a:cs typeface="Times New Roman"/>
                        </a:rPr>
                        <a:t>hours </a:t>
                      </a:r>
                      <a:r>
                        <a:rPr lang="en-GB" sz="1200" dirty="0" smtClean="0">
                          <a:latin typeface="Times New Roman"/>
                          <a:ea typeface="Times New Roman"/>
                          <a:cs typeface="Times New Roman"/>
                        </a:rPr>
                        <a:t>CW for 10 months continuously</a:t>
                      </a:r>
                      <a:endParaRPr lang="en-US"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smtClean="0">
                        <a:latin typeface="Times New Roman"/>
                        <a:ea typeface="Times New Roman"/>
                        <a:cs typeface="Times New Roman"/>
                      </a:endParaRPr>
                    </a:p>
                    <a:p>
                      <a:pPr marL="0" marR="0" algn="l">
                        <a:spcBef>
                          <a:spcPts val="0"/>
                        </a:spcBef>
                        <a:spcAft>
                          <a:spcPts val="0"/>
                        </a:spcAft>
                        <a:buClr>
                          <a:srgbClr val="00B050"/>
                        </a:buClr>
                        <a:buFont typeface="Wingdings" pitchFamily="2" charset="2"/>
                        <a:buChar char="ü"/>
                      </a:pPr>
                      <a:r>
                        <a:rPr lang="en-US" sz="1200" dirty="0" smtClean="0">
                          <a:latin typeface="Times New Roman"/>
                          <a:ea typeface="Times New Roman"/>
                          <a:cs typeface="Times New Roman"/>
                        </a:rPr>
                        <a:t> 24</a:t>
                      </a:r>
                      <a:r>
                        <a:rPr lang="en-US" sz="1200" baseline="0" dirty="0" smtClean="0">
                          <a:latin typeface="Times New Roman"/>
                          <a:ea typeface="Times New Roman"/>
                          <a:cs typeface="Times New Roman"/>
                        </a:rPr>
                        <a:t> hours made prior to our visit.</a:t>
                      </a:r>
                    </a:p>
                    <a:p>
                      <a:pPr marL="0" marR="0" algn="l">
                        <a:spcBef>
                          <a:spcPts val="0"/>
                        </a:spcBef>
                        <a:spcAft>
                          <a:spcPts val="0"/>
                        </a:spcAft>
                        <a:buClr>
                          <a:srgbClr val="00B050"/>
                        </a:buClr>
                        <a:buFont typeface="Wingdings" pitchFamily="2" charset="2"/>
                        <a:buChar char="ü"/>
                      </a:pPr>
                      <a:r>
                        <a:rPr lang="en-US" sz="1200" baseline="0" dirty="0" smtClean="0">
                          <a:latin typeface="Times New Roman"/>
                          <a:ea typeface="Times New Roman"/>
                          <a:cs typeface="Times New Roman"/>
                        </a:rPr>
                        <a:t>   4 hours made with us</a:t>
                      </a:r>
                    </a:p>
                    <a:p>
                      <a:pPr marL="0" marR="0" algn="l">
                        <a:spcBef>
                          <a:spcPts val="0"/>
                        </a:spcBef>
                        <a:spcAft>
                          <a:spcPts val="0"/>
                        </a:spcAft>
                      </a:pPr>
                      <a:endParaRPr lang="en-US" sz="1200" dirty="0" smtClean="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0">
                <a:tc>
                  <a:txBody>
                    <a:bodyPr/>
                    <a:lstStyle/>
                    <a:p>
                      <a:pPr marL="0" marR="0" algn="l">
                        <a:spcBef>
                          <a:spcPts val="0"/>
                        </a:spcBef>
                        <a:spcAft>
                          <a:spcPts val="0"/>
                        </a:spcAft>
                      </a:pPr>
                      <a:endParaRPr lang="en-GB" sz="1200" dirty="0" smtClean="0">
                        <a:latin typeface="Times New Roman"/>
                        <a:ea typeface="Times New Roman"/>
                        <a:cs typeface="Times New Roman"/>
                      </a:endParaRPr>
                    </a:p>
                    <a:p>
                      <a:pPr marL="0" marR="0" algn="l">
                        <a:spcBef>
                          <a:spcPts val="0"/>
                        </a:spcBef>
                        <a:spcAft>
                          <a:spcPts val="0"/>
                        </a:spcAft>
                      </a:pPr>
                      <a:r>
                        <a:rPr lang="en-GB" sz="1200" dirty="0" smtClean="0">
                          <a:latin typeface="Times New Roman"/>
                          <a:ea typeface="Times New Roman"/>
                          <a:cs typeface="Times New Roman"/>
                        </a:rPr>
                        <a:t>Very </a:t>
                      </a:r>
                      <a:r>
                        <a:rPr lang="en-GB" sz="1200" dirty="0">
                          <a:latin typeface="Times New Roman"/>
                          <a:ea typeface="Times New Roman"/>
                          <a:cs typeface="Times New Roman"/>
                        </a:rPr>
                        <a:t>Long Pulses operation</a:t>
                      </a:r>
                      <a:endParaRPr lang="en-US" sz="1200" dirty="0">
                        <a:latin typeface="Times New Roman"/>
                        <a:ea typeface="Times New Roman"/>
                        <a:cs typeface="Times New Roman"/>
                      </a:endParaRPr>
                    </a:p>
                    <a:p>
                      <a:pPr marL="0" marR="0" algn="l">
                        <a:spcBef>
                          <a:spcPts val="0"/>
                        </a:spcBef>
                        <a:spcAft>
                          <a:spcPts val="0"/>
                        </a:spcAft>
                      </a:pPr>
                      <a:r>
                        <a:rPr lang="en-GB" sz="1200" dirty="0" err="1">
                          <a:latin typeface="Times New Roman"/>
                          <a:ea typeface="Times New Roman"/>
                          <a:cs typeface="Times New Roman"/>
                        </a:rPr>
                        <a:t>Fc</a:t>
                      </a:r>
                      <a:r>
                        <a:rPr lang="en-GB" sz="1200" dirty="0">
                          <a:latin typeface="Times New Roman"/>
                          <a:ea typeface="Times New Roman"/>
                          <a:cs typeface="Times New Roman"/>
                        </a:rPr>
                        <a:t> = 800.888 MHz +/- 0.5 MHz :</a:t>
                      </a:r>
                      <a:endParaRPr lang="en-US" sz="1200" dirty="0">
                        <a:latin typeface="Times New Roman"/>
                        <a:ea typeface="Times New Roman"/>
                        <a:cs typeface="Times New Roman"/>
                      </a:endParaRPr>
                    </a:p>
                    <a:p>
                      <a:pPr marL="0" marR="0" algn="l">
                        <a:spcBef>
                          <a:spcPts val="0"/>
                        </a:spcBef>
                        <a:spcAft>
                          <a:spcPts val="0"/>
                        </a:spcAft>
                      </a:pPr>
                      <a:r>
                        <a:rPr lang="en-GB" sz="1200" dirty="0">
                          <a:latin typeface="Times New Roman"/>
                          <a:ea typeface="Times New Roman"/>
                          <a:cs typeface="Times New Roman"/>
                        </a:rPr>
                        <a:t>100% from 0 to 240kW with rise and fall time &lt; 0.5 µs</a:t>
                      </a:r>
                      <a:endParaRPr lang="en-US" sz="1200" dirty="0">
                        <a:latin typeface="Times New Roman"/>
                        <a:ea typeface="Times New Roman"/>
                        <a:cs typeface="Times New Roman"/>
                      </a:endParaRPr>
                    </a:p>
                    <a:p>
                      <a:pPr marL="0" marR="0" algn="l">
                        <a:spcBef>
                          <a:spcPts val="0"/>
                        </a:spcBef>
                        <a:spcAft>
                          <a:spcPts val="0"/>
                        </a:spcAft>
                      </a:pPr>
                      <a:r>
                        <a:rPr lang="en-GB" sz="1200" dirty="0">
                          <a:latin typeface="Times New Roman"/>
                          <a:ea typeface="Times New Roman"/>
                          <a:cs typeface="Times New Roman"/>
                        </a:rPr>
                        <a:t>5 seconds ON / 5 seconds </a:t>
                      </a:r>
                      <a:r>
                        <a:rPr lang="en-GB" sz="1200" dirty="0" smtClean="0">
                          <a:latin typeface="Times New Roman"/>
                          <a:ea typeface="Times New Roman"/>
                          <a:cs typeface="Times New Roman"/>
                        </a:rPr>
                        <a:t>OFF</a:t>
                      </a:r>
                    </a:p>
                    <a:p>
                      <a:pPr marL="0" marR="0" algn="l">
                        <a:spcBef>
                          <a:spcPts val="0"/>
                        </a:spcBef>
                        <a:spcAft>
                          <a:spcPts val="0"/>
                        </a:spcAft>
                      </a:pPr>
                      <a:endParaRPr lang="en-US"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buClr>
                          <a:srgbClr val="00B050"/>
                        </a:buClr>
                        <a:buFont typeface="Wingdings" pitchFamily="2" charset="2"/>
                        <a:buChar char="ü"/>
                      </a:pPr>
                      <a:endParaRPr lang="en-US" sz="1200" dirty="0" smtClean="0">
                        <a:latin typeface="Times New Roman"/>
                        <a:ea typeface="Times New Roman"/>
                        <a:cs typeface="Times New Roman"/>
                      </a:endParaRPr>
                    </a:p>
                    <a:p>
                      <a:pPr marL="0" marR="0" algn="l">
                        <a:spcBef>
                          <a:spcPts val="0"/>
                        </a:spcBef>
                        <a:spcAft>
                          <a:spcPts val="0"/>
                        </a:spcAft>
                        <a:buClr>
                          <a:srgbClr val="00B050"/>
                        </a:buClr>
                        <a:buFont typeface="Wingdings" pitchFamily="2" charset="2"/>
                        <a:buChar char="ü"/>
                      </a:pPr>
                      <a:endParaRPr lang="en-US" sz="1200" dirty="0" smtClean="0">
                        <a:latin typeface="Times New Roman"/>
                        <a:ea typeface="Times New Roman"/>
                        <a:cs typeface="Times New Roman"/>
                      </a:endParaRPr>
                    </a:p>
                    <a:p>
                      <a:pPr marL="0" marR="0" algn="l">
                        <a:spcBef>
                          <a:spcPts val="0"/>
                        </a:spcBef>
                        <a:spcAft>
                          <a:spcPts val="0"/>
                        </a:spcAft>
                        <a:buClr>
                          <a:srgbClr val="00B050"/>
                        </a:buClr>
                        <a:buFont typeface="Wingdings" pitchFamily="2" charset="2"/>
                        <a:buChar char="ü"/>
                      </a:pPr>
                      <a:r>
                        <a:rPr lang="en-US" sz="1200" dirty="0" smtClean="0">
                          <a:latin typeface="Times New Roman"/>
                          <a:ea typeface="Times New Roman"/>
                          <a:cs typeface="Times New Roman"/>
                        </a:rPr>
                        <a:t>One </a:t>
                      </a:r>
                      <a:r>
                        <a:rPr lang="en-US" sz="1200" baseline="0" dirty="0" smtClean="0">
                          <a:latin typeface="Times New Roman"/>
                          <a:ea typeface="Times New Roman"/>
                          <a:cs typeface="Times New Roman"/>
                        </a:rPr>
                        <a:t>hour made with us</a:t>
                      </a:r>
                    </a:p>
                    <a:p>
                      <a:pPr marL="0" marR="0" algn="l">
                        <a:spcBef>
                          <a:spcPts val="0"/>
                        </a:spcBef>
                        <a:spcAft>
                          <a:spcPts val="0"/>
                        </a:spcAft>
                      </a:pPr>
                      <a:endParaRPr lang="en-GB"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0">
                <a:tc>
                  <a:txBody>
                    <a:bodyPr/>
                    <a:lstStyle/>
                    <a:p>
                      <a:pPr marL="0" marR="0" algn="l">
                        <a:spcBef>
                          <a:spcPts val="0"/>
                        </a:spcBef>
                        <a:spcAft>
                          <a:spcPts val="0"/>
                        </a:spcAft>
                      </a:pPr>
                      <a:endParaRPr lang="de-DE" sz="1200" dirty="0" smtClean="0">
                        <a:latin typeface="Times New Roman"/>
                        <a:ea typeface="Times New Roman"/>
                        <a:cs typeface="Times New Roman"/>
                      </a:endParaRPr>
                    </a:p>
                    <a:p>
                      <a:pPr marL="0" marR="0" algn="l">
                        <a:spcBef>
                          <a:spcPts val="0"/>
                        </a:spcBef>
                        <a:spcAft>
                          <a:spcPts val="0"/>
                        </a:spcAft>
                      </a:pPr>
                      <a:r>
                        <a:rPr lang="de-DE" sz="1200" dirty="0" smtClean="0">
                          <a:latin typeface="Times New Roman"/>
                          <a:ea typeface="Times New Roman"/>
                          <a:cs typeface="Times New Roman"/>
                        </a:rPr>
                        <a:t>AM </a:t>
                      </a:r>
                      <a:r>
                        <a:rPr lang="de-DE" sz="1200" dirty="0">
                          <a:latin typeface="Times New Roman"/>
                          <a:ea typeface="Times New Roman"/>
                          <a:cs typeface="Times New Roman"/>
                        </a:rPr>
                        <a:t>modulation #1</a:t>
                      </a:r>
                      <a:endParaRPr lang="en-US" sz="1200" dirty="0">
                        <a:latin typeface="Times New Roman"/>
                        <a:ea typeface="Times New Roman"/>
                        <a:cs typeface="Times New Roman"/>
                      </a:endParaRPr>
                    </a:p>
                    <a:p>
                      <a:pPr marL="0" marR="0" algn="l">
                        <a:spcBef>
                          <a:spcPts val="0"/>
                        </a:spcBef>
                        <a:spcAft>
                          <a:spcPts val="0"/>
                        </a:spcAft>
                      </a:pPr>
                      <a:r>
                        <a:rPr lang="de-DE" sz="1200" dirty="0">
                          <a:latin typeface="Times New Roman"/>
                          <a:ea typeface="Times New Roman"/>
                          <a:cs typeface="Times New Roman"/>
                        </a:rPr>
                        <a:t>Fc = 800.888 MHz +/- 0.5 MHz :</a:t>
                      </a:r>
                      <a:endParaRPr lang="en-US" sz="1200" dirty="0">
                        <a:latin typeface="Times New Roman"/>
                        <a:ea typeface="Times New Roman"/>
                        <a:cs typeface="Times New Roman"/>
                      </a:endParaRPr>
                    </a:p>
                    <a:p>
                      <a:pPr marL="0" marR="0" algn="l">
                        <a:spcBef>
                          <a:spcPts val="0"/>
                        </a:spcBef>
                        <a:spcAft>
                          <a:spcPts val="0"/>
                        </a:spcAft>
                      </a:pPr>
                      <a:r>
                        <a:rPr lang="en-GB" sz="1200" dirty="0">
                          <a:latin typeface="Times New Roman"/>
                          <a:ea typeface="Times New Roman"/>
                          <a:cs typeface="Times New Roman"/>
                        </a:rPr>
                        <a:t>100% from 0 to 240kW with rise and fall time &lt; 0.5 µs</a:t>
                      </a:r>
                      <a:endParaRPr lang="en-US" sz="1200" dirty="0">
                        <a:latin typeface="Times New Roman"/>
                        <a:ea typeface="Times New Roman"/>
                        <a:cs typeface="Times New Roman"/>
                      </a:endParaRPr>
                    </a:p>
                    <a:p>
                      <a:pPr marL="0" marR="0" algn="l">
                        <a:spcBef>
                          <a:spcPts val="0"/>
                        </a:spcBef>
                        <a:spcAft>
                          <a:spcPts val="0"/>
                        </a:spcAft>
                      </a:pPr>
                      <a:r>
                        <a:rPr lang="en-GB" sz="1200" dirty="0">
                          <a:latin typeface="Times New Roman"/>
                          <a:ea typeface="Times New Roman"/>
                          <a:cs typeface="Times New Roman"/>
                        </a:rPr>
                        <a:t>Repetition time 10 µs (100kHz</a:t>
                      </a:r>
                      <a:r>
                        <a:rPr lang="en-GB" sz="1200" dirty="0" smtClean="0">
                          <a:latin typeface="Times New Roman"/>
                          <a:ea typeface="Times New Roman"/>
                          <a:cs typeface="Times New Roman"/>
                        </a:rPr>
                        <a:t>)</a:t>
                      </a:r>
                    </a:p>
                    <a:p>
                      <a:pPr marL="0" marR="0" algn="l">
                        <a:spcBef>
                          <a:spcPts val="0"/>
                        </a:spcBef>
                        <a:spcAft>
                          <a:spcPts val="0"/>
                        </a:spcAft>
                      </a:pPr>
                      <a:endParaRPr lang="en-US"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buClr>
                          <a:srgbClr val="00B050"/>
                        </a:buClr>
                        <a:buFont typeface="Wingdings" pitchFamily="2" charset="2"/>
                        <a:buChar char="ü"/>
                      </a:pPr>
                      <a:endParaRPr lang="en-US" sz="1200" dirty="0" smtClean="0">
                        <a:latin typeface="Times New Roman"/>
                        <a:ea typeface="Times New Roman"/>
                        <a:cs typeface="Times New Roman"/>
                      </a:endParaRPr>
                    </a:p>
                    <a:p>
                      <a:pPr marL="0" marR="0" algn="l">
                        <a:spcBef>
                          <a:spcPts val="0"/>
                        </a:spcBef>
                        <a:spcAft>
                          <a:spcPts val="0"/>
                        </a:spcAft>
                        <a:buClr>
                          <a:srgbClr val="00B050"/>
                        </a:buClr>
                        <a:buFont typeface="Wingdings" pitchFamily="2" charset="2"/>
                        <a:buChar char="ü"/>
                      </a:pPr>
                      <a:endParaRPr lang="en-US" sz="1200" dirty="0" smtClean="0">
                        <a:latin typeface="Times New Roman"/>
                        <a:ea typeface="Times New Roman"/>
                        <a:cs typeface="Times New Roman"/>
                      </a:endParaRPr>
                    </a:p>
                    <a:p>
                      <a:pPr marL="0" marR="0" algn="l">
                        <a:spcBef>
                          <a:spcPts val="0"/>
                        </a:spcBef>
                        <a:spcAft>
                          <a:spcPts val="0"/>
                        </a:spcAft>
                        <a:buClr>
                          <a:srgbClr val="00B050"/>
                        </a:buClr>
                        <a:buFont typeface="Wingdings" pitchFamily="2" charset="2"/>
                        <a:buChar char="ü"/>
                      </a:pPr>
                      <a:r>
                        <a:rPr lang="en-US" sz="1200" dirty="0" smtClean="0">
                          <a:latin typeface="Times New Roman"/>
                          <a:ea typeface="Times New Roman"/>
                          <a:cs typeface="Times New Roman"/>
                        </a:rPr>
                        <a:t> One </a:t>
                      </a:r>
                      <a:r>
                        <a:rPr lang="en-US" sz="1200" baseline="0" dirty="0" smtClean="0">
                          <a:latin typeface="Times New Roman"/>
                          <a:ea typeface="Times New Roman"/>
                          <a:cs typeface="Times New Roman"/>
                        </a:rPr>
                        <a:t>hour made with us</a:t>
                      </a:r>
                    </a:p>
                    <a:p>
                      <a:pPr marL="0" marR="0" algn="l">
                        <a:spcBef>
                          <a:spcPts val="0"/>
                        </a:spcBef>
                        <a:spcAft>
                          <a:spcPts val="0"/>
                        </a:spcAft>
                      </a:pPr>
                      <a:endParaRPr lang="en-GB"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0">
                <a:tc>
                  <a:txBody>
                    <a:bodyPr/>
                    <a:lstStyle/>
                    <a:p>
                      <a:pPr marL="0" marR="0" algn="l">
                        <a:spcBef>
                          <a:spcPts val="0"/>
                        </a:spcBef>
                        <a:spcAft>
                          <a:spcPts val="0"/>
                        </a:spcAft>
                      </a:pPr>
                      <a:endParaRPr lang="de-DE" sz="1200" dirty="0" smtClean="0">
                        <a:latin typeface="Times New Roman"/>
                        <a:ea typeface="Times New Roman"/>
                        <a:cs typeface="Times New Roman"/>
                      </a:endParaRPr>
                    </a:p>
                    <a:p>
                      <a:pPr marL="0" marR="0" algn="l">
                        <a:spcBef>
                          <a:spcPts val="0"/>
                        </a:spcBef>
                        <a:spcAft>
                          <a:spcPts val="0"/>
                        </a:spcAft>
                      </a:pPr>
                      <a:r>
                        <a:rPr lang="de-DE" sz="1200" dirty="0" smtClean="0">
                          <a:latin typeface="Times New Roman"/>
                          <a:ea typeface="Times New Roman"/>
                          <a:cs typeface="Times New Roman"/>
                        </a:rPr>
                        <a:t>AM </a:t>
                      </a:r>
                      <a:r>
                        <a:rPr lang="de-DE" sz="1200" dirty="0">
                          <a:latin typeface="Times New Roman"/>
                          <a:ea typeface="Times New Roman"/>
                          <a:cs typeface="Times New Roman"/>
                        </a:rPr>
                        <a:t>modulation #2</a:t>
                      </a:r>
                      <a:endParaRPr lang="en-US" sz="1200" dirty="0">
                        <a:latin typeface="Times New Roman"/>
                        <a:ea typeface="Times New Roman"/>
                        <a:cs typeface="Times New Roman"/>
                      </a:endParaRPr>
                    </a:p>
                    <a:p>
                      <a:pPr marL="0" marR="0" algn="l">
                        <a:spcBef>
                          <a:spcPts val="0"/>
                        </a:spcBef>
                        <a:spcAft>
                          <a:spcPts val="0"/>
                        </a:spcAft>
                      </a:pPr>
                      <a:r>
                        <a:rPr lang="de-DE" sz="1200" dirty="0">
                          <a:latin typeface="Times New Roman"/>
                          <a:ea typeface="Times New Roman"/>
                          <a:cs typeface="Times New Roman"/>
                        </a:rPr>
                        <a:t>Fc = 800.888 MHz +/- 0.5 MHz :</a:t>
                      </a:r>
                      <a:endParaRPr lang="en-US" sz="1200" dirty="0">
                        <a:latin typeface="Times New Roman"/>
                        <a:ea typeface="Times New Roman"/>
                        <a:cs typeface="Times New Roman"/>
                      </a:endParaRPr>
                    </a:p>
                    <a:p>
                      <a:pPr marL="0" marR="0" algn="l">
                        <a:spcBef>
                          <a:spcPts val="0"/>
                        </a:spcBef>
                        <a:spcAft>
                          <a:spcPts val="0"/>
                        </a:spcAft>
                      </a:pPr>
                      <a:r>
                        <a:rPr lang="en-GB" sz="1200" dirty="0">
                          <a:latin typeface="Times New Roman"/>
                          <a:ea typeface="Times New Roman"/>
                          <a:cs typeface="Times New Roman"/>
                        </a:rPr>
                        <a:t>0 to 240kW with 4 MHz triangle AM 25 % in power</a:t>
                      </a:r>
                      <a:endParaRPr lang="en-US" sz="1200" dirty="0">
                        <a:latin typeface="Times New Roman"/>
                        <a:ea typeface="Times New Roman"/>
                        <a:cs typeface="Times New Roman"/>
                      </a:endParaRPr>
                    </a:p>
                    <a:p>
                      <a:pPr marL="0" marR="0" algn="l">
                        <a:spcBef>
                          <a:spcPts val="0"/>
                        </a:spcBef>
                        <a:spcAft>
                          <a:spcPts val="0"/>
                        </a:spcAft>
                      </a:pPr>
                      <a:r>
                        <a:rPr lang="en-GB" sz="1200" dirty="0">
                          <a:latin typeface="Times New Roman"/>
                          <a:ea typeface="Times New Roman"/>
                          <a:cs typeface="Times New Roman"/>
                        </a:rPr>
                        <a:t>Rise and fall time &lt; 0.5 µs</a:t>
                      </a:r>
                      <a:endParaRPr lang="en-US" sz="1200" dirty="0">
                        <a:latin typeface="Times New Roman"/>
                        <a:ea typeface="Times New Roman"/>
                        <a:cs typeface="Times New Roman"/>
                      </a:endParaRPr>
                    </a:p>
                    <a:p>
                      <a:pPr marL="0" marR="0" algn="l">
                        <a:spcBef>
                          <a:spcPts val="0"/>
                        </a:spcBef>
                        <a:spcAft>
                          <a:spcPts val="0"/>
                        </a:spcAft>
                      </a:pPr>
                      <a:r>
                        <a:rPr lang="en-GB" sz="1200" dirty="0">
                          <a:latin typeface="Times New Roman"/>
                          <a:ea typeface="Times New Roman"/>
                          <a:cs typeface="Times New Roman"/>
                        </a:rPr>
                        <a:t>Flat top pulse and off pulse length of 11 us</a:t>
                      </a:r>
                      <a:endParaRPr lang="en-US" sz="1200" dirty="0">
                        <a:latin typeface="Times New Roman"/>
                        <a:ea typeface="Times New Roman"/>
                        <a:cs typeface="Times New Roman"/>
                      </a:endParaRPr>
                    </a:p>
                    <a:p>
                      <a:pPr marL="0" marR="0" algn="l">
                        <a:spcBef>
                          <a:spcPts val="0"/>
                        </a:spcBef>
                        <a:spcAft>
                          <a:spcPts val="0"/>
                        </a:spcAft>
                      </a:pPr>
                      <a:r>
                        <a:rPr lang="en-GB" sz="1200" dirty="0">
                          <a:latin typeface="Times New Roman"/>
                          <a:ea typeface="Times New Roman"/>
                          <a:cs typeface="Times New Roman"/>
                        </a:rPr>
                        <a:t>Repetition time 23 </a:t>
                      </a:r>
                      <a:r>
                        <a:rPr lang="en-GB" sz="1200">
                          <a:latin typeface="Times New Roman"/>
                          <a:ea typeface="Times New Roman"/>
                          <a:cs typeface="Times New Roman"/>
                        </a:rPr>
                        <a:t>µs </a:t>
                      </a:r>
                      <a:r>
                        <a:rPr lang="en-GB" sz="1200" smtClean="0">
                          <a:latin typeface="Times New Roman"/>
                          <a:ea typeface="Times New Roman"/>
                          <a:cs typeface="Times New Roman"/>
                        </a:rPr>
                        <a:t>(43kHz</a:t>
                      </a:r>
                      <a:r>
                        <a:rPr lang="en-GB" sz="1200" dirty="0">
                          <a:latin typeface="Times New Roman"/>
                          <a:ea typeface="Times New Roman"/>
                          <a:cs typeface="Times New Roman"/>
                        </a:rPr>
                        <a:t>)</a:t>
                      </a:r>
                      <a:endParaRPr lang="en-US" sz="1200" dirty="0">
                        <a:latin typeface="Times New Roman"/>
                        <a:ea typeface="Times New Roman"/>
                        <a:cs typeface="Times New Roman"/>
                      </a:endParaRPr>
                    </a:p>
                    <a:p>
                      <a:pPr marL="0" marR="0" algn="l">
                        <a:spcBef>
                          <a:spcPts val="0"/>
                        </a:spcBef>
                        <a:spcAft>
                          <a:spcPts val="0"/>
                        </a:spcAft>
                      </a:pPr>
                      <a:r>
                        <a:rPr lang="en-GB" sz="1200" dirty="0">
                          <a:latin typeface="Times New Roman"/>
                          <a:ea typeface="Times New Roman"/>
                          <a:cs typeface="Times New Roman"/>
                        </a:rPr>
                        <a:t>This cycle for 20 second then 1 second OFF</a:t>
                      </a:r>
                      <a:r>
                        <a:rPr lang="en-GB" sz="1200" dirty="0" smtClean="0">
                          <a:latin typeface="Times New Roman"/>
                          <a:ea typeface="Times New Roman"/>
                          <a:cs typeface="Times New Roman"/>
                        </a:rPr>
                        <a:t>.</a:t>
                      </a:r>
                    </a:p>
                    <a:p>
                      <a:pPr marL="0" marR="0" algn="l">
                        <a:spcBef>
                          <a:spcPts val="0"/>
                        </a:spcBef>
                        <a:spcAft>
                          <a:spcPts val="0"/>
                        </a:spcAft>
                      </a:pPr>
                      <a:endParaRPr lang="en-US"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200" dirty="0" smtClean="0">
                        <a:latin typeface="Times New Roman"/>
                        <a:ea typeface="Times New Roman"/>
                        <a:cs typeface="Times New Roman"/>
                      </a:endParaRPr>
                    </a:p>
                    <a:p>
                      <a:pPr marL="0" marR="0" algn="l">
                        <a:spcBef>
                          <a:spcPts val="0"/>
                        </a:spcBef>
                        <a:spcAft>
                          <a:spcPts val="0"/>
                        </a:spcAft>
                      </a:pPr>
                      <a:endParaRPr lang="en-GB" sz="1200" dirty="0" smtClean="0">
                        <a:latin typeface="Times New Roman"/>
                        <a:ea typeface="Times New Roman"/>
                        <a:cs typeface="Times New Roman"/>
                      </a:endParaRPr>
                    </a:p>
                    <a:p>
                      <a:pPr marL="0" marR="0" algn="l">
                        <a:spcBef>
                          <a:spcPts val="0"/>
                        </a:spcBef>
                        <a:spcAft>
                          <a:spcPts val="0"/>
                        </a:spcAft>
                        <a:buClr>
                          <a:srgbClr val="00B050"/>
                        </a:buClr>
                        <a:buFont typeface="Wingdings" pitchFamily="2" charset="2"/>
                        <a:buChar char="ü"/>
                      </a:pPr>
                      <a:endParaRPr lang="en-US" sz="1200" dirty="0" smtClean="0">
                        <a:latin typeface="Times New Roman"/>
                        <a:ea typeface="Times New Roman"/>
                        <a:cs typeface="Times New Roman"/>
                      </a:endParaRPr>
                    </a:p>
                    <a:p>
                      <a:pPr marL="0" marR="0" algn="l">
                        <a:spcBef>
                          <a:spcPts val="0"/>
                        </a:spcBef>
                        <a:spcAft>
                          <a:spcPts val="0"/>
                        </a:spcAft>
                        <a:buClr>
                          <a:srgbClr val="00B050"/>
                        </a:buClr>
                        <a:buFont typeface="Wingdings" pitchFamily="2" charset="2"/>
                        <a:buChar char="ü"/>
                      </a:pPr>
                      <a:endParaRPr lang="en-US" sz="1200" dirty="0" smtClean="0">
                        <a:latin typeface="Times New Roman"/>
                        <a:ea typeface="Times New Roman"/>
                        <a:cs typeface="Times New Roman"/>
                      </a:endParaRPr>
                    </a:p>
                    <a:p>
                      <a:pPr marL="0" marR="0" algn="l">
                        <a:spcBef>
                          <a:spcPts val="0"/>
                        </a:spcBef>
                        <a:spcAft>
                          <a:spcPts val="0"/>
                        </a:spcAft>
                        <a:buClr>
                          <a:srgbClr val="00B050"/>
                        </a:buClr>
                        <a:buFont typeface="Wingdings" pitchFamily="2" charset="2"/>
                        <a:buChar char="ü"/>
                      </a:pPr>
                      <a:r>
                        <a:rPr lang="en-US" sz="1200" dirty="0" smtClean="0">
                          <a:latin typeface="Times New Roman"/>
                          <a:ea typeface="Times New Roman"/>
                          <a:cs typeface="Times New Roman"/>
                        </a:rPr>
                        <a:t> One </a:t>
                      </a:r>
                      <a:r>
                        <a:rPr lang="en-US" sz="1200" baseline="0" dirty="0" smtClean="0">
                          <a:latin typeface="Times New Roman"/>
                          <a:ea typeface="Times New Roman"/>
                          <a:cs typeface="Times New Roman"/>
                        </a:rPr>
                        <a:t>hour made with us</a:t>
                      </a:r>
                    </a:p>
                    <a:p>
                      <a:pPr marL="0" marR="0" algn="l">
                        <a:spcBef>
                          <a:spcPts val="0"/>
                        </a:spcBef>
                        <a:spcAft>
                          <a:spcPts val="0"/>
                        </a:spcAft>
                      </a:pPr>
                      <a:endParaRPr lang="en-GB" sz="1200" dirty="0">
                        <a:latin typeface="Times New Roman"/>
                        <a:ea typeface="Times New Roman"/>
                        <a:cs typeface="Times New Roman"/>
                      </a:endParaRPr>
                    </a:p>
                  </a:txBody>
                  <a:tcPr marL="94653" marR="94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Object 3"/>
          <p:cNvGraphicFramePr>
            <a:graphicFrameLocks noChangeAspect="1"/>
          </p:cNvGraphicFramePr>
          <p:nvPr/>
        </p:nvGraphicFramePr>
        <p:xfrm>
          <a:off x="4419600" y="2286000"/>
          <a:ext cx="1535113" cy="912813"/>
        </p:xfrm>
        <a:graphic>
          <a:graphicData uri="http://schemas.openxmlformats.org/presentationml/2006/ole">
            <p:oleObj spid="_x0000_s89090" name="Visio" r:id="rId3" imgW="7812976" imgH="4721162" progId="">
              <p:embed/>
            </p:oleObj>
          </a:graphicData>
        </a:graphic>
      </p:graphicFrame>
      <p:graphicFrame>
        <p:nvGraphicFramePr>
          <p:cNvPr id="11" name="Object 2"/>
          <p:cNvGraphicFramePr>
            <a:graphicFrameLocks noChangeAspect="1"/>
          </p:cNvGraphicFramePr>
          <p:nvPr/>
        </p:nvGraphicFramePr>
        <p:xfrm>
          <a:off x="4343400" y="3352800"/>
          <a:ext cx="1644650" cy="914400"/>
        </p:xfrm>
        <a:graphic>
          <a:graphicData uri="http://schemas.openxmlformats.org/presentationml/2006/ole">
            <p:oleObj spid="_x0000_s89091" name="Visio" r:id="rId4" imgW="7909560" imgH="4378262" progId="">
              <p:embed/>
            </p:oleObj>
          </a:graphicData>
        </a:graphic>
      </p:graphicFrame>
      <p:graphicFrame>
        <p:nvGraphicFramePr>
          <p:cNvPr id="12" name="Object 1"/>
          <p:cNvGraphicFramePr>
            <a:graphicFrameLocks noChangeAspect="1"/>
          </p:cNvGraphicFramePr>
          <p:nvPr/>
        </p:nvGraphicFramePr>
        <p:xfrm>
          <a:off x="4343400" y="4724400"/>
          <a:ext cx="1673225" cy="912812"/>
        </p:xfrm>
        <a:graphic>
          <a:graphicData uri="http://schemas.openxmlformats.org/presentationml/2006/ole">
            <p:oleObj spid="_x0000_s89092" name="Visio" r:id="rId5" imgW="10448163" imgH="5749862" progI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Factory Acceptance Tests:</a:t>
            </a:r>
            <a:br>
              <a:rPr lang="en-US" sz="3600" dirty="0" smtClean="0"/>
            </a:br>
            <a:r>
              <a:rPr lang="en-US" sz="2700" dirty="0" smtClean="0"/>
              <a:t>Bandwidth</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24</a:t>
            </a:fld>
            <a:endParaRPr lang="en-US" dirty="0"/>
          </a:p>
        </p:txBody>
      </p:sp>
      <p:sp>
        <p:nvSpPr>
          <p:cNvPr id="6" name="Content Placeholder 5"/>
          <p:cNvSpPr>
            <a:spLocks noGrp="1"/>
          </p:cNvSpPr>
          <p:nvPr>
            <p:ph sz="quarter" idx="1"/>
          </p:nvPr>
        </p:nvSpPr>
        <p:spPr/>
        <p:txBody>
          <a:bodyPr>
            <a:normAutofit/>
          </a:bodyPr>
          <a:lstStyle/>
          <a:p>
            <a:pPr>
              <a:buNone/>
            </a:pPr>
            <a:r>
              <a:rPr lang="en-GB" sz="1600" dirty="0" smtClean="0"/>
              <a:t>Power Amplifier </a:t>
            </a:r>
            <a:r>
              <a:rPr lang="en-US" sz="1600" dirty="0" smtClean="0"/>
              <a:t>(</a:t>
            </a:r>
            <a:r>
              <a:rPr lang="en-GB" sz="1600" dirty="0" smtClean="0"/>
              <a:t>Driver + Final)</a:t>
            </a:r>
            <a:endParaRPr lang="en-US" sz="1600" dirty="0" smtClean="0"/>
          </a:p>
          <a:p>
            <a:pPr>
              <a:buNone/>
            </a:pPr>
            <a:endParaRPr lang="en-US" sz="1600" dirty="0" smtClean="0"/>
          </a:p>
          <a:p>
            <a:r>
              <a:rPr lang="en-GB" sz="1600" dirty="0" smtClean="0"/>
              <a:t>Operating frequency</a:t>
            </a:r>
            <a:r>
              <a:rPr lang="en-US" sz="1600" dirty="0" smtClean="0"/>
              <a:t> :</a:t>
            </a:r>
          </a:p>
          <a:p>
            <a:pPr>
              <a:buNone/>
            </a:pPr>
            <a:r>
              <a:rPr lang="en-US" sz="1600" dirty="0" smtClean="0"/>
              <a:t>	</a:t>
            </a:r>
            <a:r>
              <a:rPr lang="en-GB" sz="1600" dirty="0" smtClean="0"/>
              <a:t>800.888 MHz</a:t>
            </a:r>
            <a:endParaRPr lang="en-US" sz="1600" dirty="0" smtClean="0"/>
          </a:p>
          <a:p>
            <a:endParaRPr lang="en-GB" sz="1600" dirty="0" smtClean="0"/>
          </a:p>
          <a:p>
            <a:r>
              <a:rPr lang="en-GB" sz="1600" dirty="0" smtClean="0"/>
              <a:t>Bandwidth at -1dB :</a:t>
            </a:r>
            <a:endParaRPr lang="en-US" sz="1600" dirty="0" smtClean="0"/>
          </a:p>
          <a:p>
            <a:pPr>
              <a:buNone/>
            </a:pPr>
            <a:r>
              <a:rPr lang="en-US" sz="1600" dirty="0" smtClean="0"/>
              <a:t>	</a:t>
            </a:r>
            <a:r>
              <a:rPr lang="en-GB" sz="1600" dirty="0" smtClean="0"/>
              <a:t>6.0 MHz (+/- 3.0 MHz)</a:t>
            </a:r>
            <a:endParaRPr lang="en-US" sz="1600" dirty="0" smtClean="0"/>
          </a:p>
          <a:p>
            <a:endParaRPr lang="en-GB" sz="1600" dirty="0" smtClean="0"/>
          </a:p>
          <a:p>
            <a:r>
              <a:rPr lang="en-GB" sz="1600" dirty="0" smtClean="0"/>
              <a:t>CW output minimum power :</a:t>
            </a:r>
            <a:endParaRPr lang="en-US" sz="1600" dirty="0" smtClean="0"/>
          </a:p>
          <a:p>
            <a:pPr>
              <a:buNone/>
            </a:pPr>
            <a:r>
              <a:rPr lang="en-US" sz="1600" dirty="0" smtClean="0"/>
              <a:t>	</a:t>
            </a:r>
            <a:r>
              <a:rPr lang="en-GB" sz="1600" dirty="0" smtClean="0"/>
              <a:t>60 kW</a:t>
            </a:r>
          </a:p>
          <a:p>
            <a:pPr>
              <a:buNone/>
            </a:pPr>
            <a:endParaRPr lang="en-GB" sz="1600" dirty="0" smtClean="0"/>
          </a:p>
          <a:p>
            <a:pPr>
              <a:buClr>
                <a:srgbClr val="00B050"/>
              </a:buClr>
              <a:buFont typeface="Wingdings" pitchFamily="2" charset="2"/>
              <a:buChar char="ü"/>
            </a:pPr>
            <a:r>
              <a:rPr lang="en-GB" sz="1600" dirty="0" smtClean="0"/>
              <a:t>Amplifier meets all requirements</a:t>
            </a:r>
            <a:endParaRPr lang="en-US" sz="1600" dirty="0" smtClean="0"/>
          </a:p>
        </p:txBody>
      </p:sp>
      <p:sp>
        <p:nvSpPr>
          <p:cNvPr id="7" name="Content Placeholder 6"/>
          <p:cNvSpPr>
            <a:spLocks noGrp="1"/>
          </p:cNvSpPr>
          <p:nvPr>
            <p:ph sz="quarter" idx="2"/>
          </p:nvPr>
        </p:nvSpPr>
        <p:spPr/>
        <p:txBody>
          <a:bodyPr>
            <a:normAutofit/>
          </a:bodyPr>
          <a:lstStyle/>
          <a:p>
            <a:endParaRPr lang="en-US"/>
          </a:p>
        </p:txBody>
      </p:sp>
      <p:graphicFrame>
        <p:nvGraphicFramePr>
          <p:cNvPr id="8" name="Content Placeholder 24"/>
          <p:cNvGraphicFramePr>
            <a:graphicFrameLocks/>
          </p:cNvGraphicFramePr>
          <p:nvPr/>
        </p:nvGraphicFramePr>
        <p:xfrm>
          <a:off x="4632325" y="1295400"/>
          <a:ext cx="4041775" cy="493712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rot="10800000">
            <a:off x="5257800" y="22860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257800" y="2895600"/>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1981200"/>
            <a:ext cx="1050288" cy="246221"/>
          </a:xfrm>
          <a:prstGeom prst="rect">
            <a:avLst/>
          </a:prstGeom>
          <a:noFill/>
        </p:spPr>
        <p:txBody>
          <a:bodyPr wrap="none" rtlCol="0">
            <a:spAutoFit/>
          </a:bodyPr>
          <a:lstStyle/>
          <a:p>
            <a:r>
              <a:rPr lang="en-US" sz="1000" dirty="0" err="1" smtClean="0"/>
              <a:t>Pmax</a:t>
            </a:r>
            <a:r>
              <a:rPr lang="en-US" sz="1000" dirty="0" smtClean="0"/>
              <a:t>  = 61.0 kW</a:t>
            </a:r>
            <a:endParaRPr lang="en-US" sz="1000" dirty="0"/>
          </a:p>
        </p:txBody>
      </p:sp>
      <p:sp>
        <p:nvSpPr>
          <p:cNvPr id="12" name="TextBox 11"/>
          <p:cNvSpPr txBox="1"/>
          <p:nvPr/>
        </p:nvSpPr>
        <p:spPr>
          <a:xfrm>
            <a:off x="6298804" y="2895600"/>
            <a:ext cx="1321196" cy="246221"/>
          </a:xfrm>
          <a:prstGeom prst="rect">
            <a:avLst/>
          </a:prstGeom>
          <a:noFill/>
        </p:spPr>
        <p:txBody>
          <a:bodyPr wrap="none" rtlCol="0">
            <a:spAutoFit/>
          </a:bodyPr>
          <a:lstStyle/>
          <a:p>
            <a:r>
              <a:rPr lang="en-US" sz="1000" dirty="0" err="1" smtClean="0"/>
              <a:t>Pmax</a:t>
            </a:r>
            <a:r>
              <a:rPr lang="en-US" sz="1000" dirty="0" smtClean="0"/>
              <a:t> -1dB  = 47.5 kW</a:t>
            </a:r>
            <a:endParaRPr lang="en-US" sz="1000" dirty="0"/>
          </a:p>
        </p:txBody>
      </p:sp>
      <p:cxnSp>
        <p:nvCxnSpPr>
          <p:cNvPr id="13" name="Straight Connector 12"/>
          <p:cNvCxnSpPr/>
          <p:nvPr/>
        </p:nvCxnSpPr>
        <p:spPr>
          <a:xfrm rot="5400000" flipH="1" flipV="1">
            <a:off x="4724401" y="3886201"/>
            <a:ext cx="21335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7010401" y="3886199"/>
            <a:ext cx="213359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733800"/>
            <a:ext cx="2184572" cy="276999"/>
          </a:xfrm>
          <a:prstGeom prst="rect">
            <a:avLst/>
          </a:prstGeom>
          <a:noFill/>
        </p:spPr>
        <p:txBody>
          <a:bodyPr wrap="none" rtlCol="0">
            <a:spAutoFit/>
          </a:bodyPr>
          <a:lstStyle/>
          <a:p>
            <a:r>
              <a:rPr lang="en-US" sz="1200" b="1" dirty="0" smtClean="0"/>
              <a:t>BW-1dB = 7.0 MHz (-3/+4 MHz)</a:t>
            </a:r>
            <a:endParaRPr lang="en-US" sz="1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Factory acceptance tests:</a:t>
            </a:r>
            <a:r>
              <a:rPr lang="en-US" dirty="0" smtClean="0"/>
              <a:t/>
            </a:r>
            <a:br>
              <a:rPr lang="en-US" dirty="0" smtClean="0"/>
            </a:br>
            <a:r>
              <a:rPr lang="en-US" sz="2700" dirty="0" smtClean="0"/>
              <a:t>Phase stability</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25</a:t>
            </a:fld>
            <a:endParaRPr lang="en-US" dirty="0"/>
          </a:p>
        </p:txBody>
      </p:sp>
      <p:sp>
        <p:nvSpPr>
          <p:cNvPr id="6" name="Content Placeholder 5"/>
          <p:cNvSpPr>
            <a:spLocks noGrp="1"/>
          </p:cNvSpPr>
          <p:nvPr>
            <p:ph sz="quarter" idx="1"/>
          </p:nvPr>
        </p:nvSpPr>
        <p:spPr/>
        <p:txBody>
          <a:bodyPr/>
          <a:lstStyle/>
          <a:p>
            <a:endParaRPr lang="en-US"/>
          </a:p>
        </p:txBody>
      </p:sp>
      <p:sp>
        <p:nvSpPr>
          <p:cNvPr id="7" name="Content Placeholder 6"/>
          <p:cNvSpPr>
            <a:spLocks noGrp="1"/>
          </p:cNvSpPr>
          <p:nvPr>
            <p:ph sz="quarter" idx="2"/>
          </p:nvPr>
        </p:nvSpPr>
        <p:spPr/>
        <p:txBody>
          <a:bodyPr>
            <a:normAutofit/>
          </a:bodyPr>
          <a:lstStyle/>
          <a:p>
            <a:pPr>
              <a:buClr>
                <a:srgbClr val="00B050"/>
              </a:buClr>
              <a:buFont typeface="Wingdings" pitchFamily="2" charset="2"/>
              <a:buChar char="ü"/>
            </a:pPr>
            <a:r>
              <a:rPr lang="en-US" sz="1600" dirty="0" smtClean="0"/>
              <a:t>Carrier f</a:t>
            </a:r>
            <a:r>
              <a:rPr lang="en-US" sz="1600" baseline="-25000" dirty="0" smtClean="0"/>
              <a:t>0</a:t>
            </a:r>
            <a:r>
              <a:rPr lang="en-US" sz="1600" dirty="0" smtClean="0"/>
              <a:t> at mid power (30 kW)</a:t>
            </a:r>
            <a:br>
              <a:rPr lang="en-US" sz="1600" dirty="0" smtClean="0"/>
            </a:br>
            <a:r>
              <a:rPr lang="en-US" sz="1600" dirty="0" smtClean="0"/>
              <a:t>with additional - 20 dB power sweep</a:t>
            </a:r>
          </a:p>
          <a:p>
            <a:pPr>
              <a:buClr>
                <a:srgbClr val="00B050"/>
              </a:buClr>
              <a:buFont typeface="Wingdings" pitchFamily="2" charset="2"/>
              <a:buChar char="ü"/>
            </a:pPr>
            <a:endParaRPr lang="en-US" sz="1600" dirty="0" smtClean="0"/>
          </a:p>
          <a:p>
            <a:pPr>
              <a:buClr>
                <a:srgbClr val="00B050"/>
              </a:buClr>
              <a:buFont typeface="Wingdings" pitchFamily="2" charset="2"/>
              <a:buChar char="ü"/>
            </a:pPr>
            <a:r>
              <a:rPr lang="en-US" sz="1600" dirty="0" smtClean="0"/>
              <a:t>Fully fulfill specification</a:t>
            </a:r>
          </a:p>
        </p:txBody>
      </p:sp>
      <p:graphicFrame>
        <p:nvGraphicFramePr>
          <p:cNvPr id="8" name="Content Placeholder 4"/>
          <p:cNvGraphicFramePr>
            <a:graphicFrameLocks/>
          </p:cNvGraphicFramePr>
          <p:nvPr/>
        </p:nvGraphicFramePr>
        <p:xfrm>
          <a:off x="457200" y="1447800"/>
          <a:ext cx="4041774" cy="4572000"/>
        </p:xfrm>
        <a:graphic>
          <a:graphicData uri="http://schemas.openxmlformats.org/drawingml/2006/table">
            <a:tbl>
              <a:tblPr/>
              <a:tblGrid>
                <a:gridCol w="1755438"/>
                <a:gridCol w="2286336"/>
              </a:tblGrid>
              <a:tr h="723280">
                <a:tc gridSpan="2">
                  <a:txBody>
                    <a:bodyPr/>
                    <a:lstStyle/>
                    <a:p>
                      <a:pPr marL="0" marR="0" algn="ctr">
                        <a:spcBef>
                          <a:spcPts val="0"/>
                        </a:spcBef>
                        <a:spcAft>
                          <a:spcPts val="0"/>
                        </a:spcAft>
                      </a:pPr>
                      <a:endParaRPr lang="en-GB" sz="800" b="1" dirty="0" smtClean="0">
                        <a:latin typeface="Times New Roman"/>
                        <a:ea typeface="Times New Roman"/>
                        <a:cs typeface="Times New Roman"/>
                      </a:endParaRPr>
                    </a:p>
                    <a:p>
                      <a:pPr marL="0" marR="0" algn="ctr">
                        <a:spcBef>
                          <a:spcPts val="0"/>
                        </a:spcBef>
                        <a:spcAft>
                          <a:spcPts val="0"/>
                        </a:spcAft>
                      </a:pPr>
                      <a:r>
                        <a:rPr lang="en-GB" sz="800" b="1" dirty="0" smtClean="0">
                          <a:latin typeface="Times New Roman"/>
                          <a:ea typeface="Times New Roman"/>
                          <a:cs typeface="Times New Roman"/>
                        </a:rPr>
                        <a:t>Measurements </a:t>
                      </a:r>
                      <a:r>
                        <a:rPr lang="en-GB" sz="800" b="1" dirty="0">
                          <a:latin typeface="Times New Roman"/>
                          <a:ea typeface="Times New Roman"/>
                          <a:cs typeface="Times New Roman"/>
                        </a:rPr>
                        <a:t>to be made with each Power Amplifier</a:t>
                      </a:r>
                      <a:endParaRPr lang="en-US" sz="800" dirty="0">
                        <a:latin typeface="Times New Roman"/>
                        <a:ea typeface="Times New Roman"/>
                        <a:cs typeface="Times New Roman"/>
                      </a:endParaRPr>
                    </a:p>
                    <a:p>
                      <a:pPr marL="0" marR="0" algn="ctr">
                        <a:spcBef>
                          <a:spcPts val="0"/>
                        </a:spcBef>
                        <a:spcAft>
                          <a:spcPts val="0"/>
                        </a:spcAft>
                      </a:pPr>
                      <a:r>
                        <a:rPr lang="en-GB" sz="800" b="1" dirty="0">
                          <a:latin typeface="Times New Roman"/>
                          <a:ea typeface="Times New Roman"/>
                          <a:cs typeface="Times New Roman"/>
                        </a:rPr>
                        <a:t>AND</a:t>
                      </a:r>
                      <a:endParaRPr lang="en-US" sz="800" dirty="0">
                        <a:latin typeface="Times New Roman"/>
                        <a:ea typeface="Times New Roman"/>
                        <a:cs typeface="Times New Roman"/>
                      </a:endParaRPr>
                    </a:p>
                    <a:p>
                      <a:pPr marL="0" marR="0" algn="ctr">
                        <a:spcBef>
                          <a:spcPts val="0"/>
                        </a:spcBef>
                        <a:spcAft>
                          <a:spcPts val="0"/>
                        </a:spcAft>
                      </a:pPr>
                      <a:r>
                        <a:rPr lang="en-GB" sz="800" b="1" dirty="0">
                          <a:latin typeface="Times New Roman"/>
                          <a:ea typeface="Times New Roman"/>
                          <a:cs typeface="Times New Roman"/>
                        </a:rPr>
                        <a:t>with the whole Transmitter (i.e. four Power Amplifiers combined together</a:t>
                      </a:r>
                      <a:r>
                        <a:rPr lang="en-GB" sz="800" b="1" dirty="0" smtClean="0">
                          <a:latin typeface="Times New Roman"/>
                          <a:ea typeface="Times New Roman"/>
                          <a:cs typeface="Times New Roman"/>
                        </a:rPr>
                        <a:t>)</a:t>
                      </a:r>
                    </a:p>
                    <a:p>
                      <a:pPr marL="0" marR="0" algn="ctr">
                        <a:spcBef>
                          <a:spcPts val="0"/>
                        </a:spcBef>
                        <a:spcAft>
                          <a:spcPts val="0"/>
                        </a:spcAft>
                      </a:pPr>
                      <a:endParaRPr lang="en-US" sz="800" dirty="0">
                        <a:latin typeface="Times New Roman"/>
                        <a:ea typeface="Times New Roman"/>
                        <a:cs typeface="Times New Roman"/>
                      </a:endParaRPr>
                    </a:p>
                  </a:txBody>
                  <a:tcPr marL="46504" marR="46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48720">
                <a:tc>
                  <a:txBody>
                    <a:bodyPr/>
                    <a:lstStyle/>
                    <a:p>
                      <a:pPr marL="0" marR="0" algn="l">
                        <a:spcBef>
                          <a:spcPts val="0"/>
                        </a:spcBef>
                        <a:spcAft>
                          <a:spcPts val="0"/>
                        </a:spcAft>
                      </a:pPr>
                      <a:endParaRPr lang="en-GB" sz="800" dirty="0">
                        <a:latin typeface="Times New Roman"/>
                        <a:ea typeface="Times New Roman"/>
                        <a:cs typeface="Times New Roman"/>
                      </a:endParaRPr>
                    </a:p>
                    <a:p>
                      <a:pPr marL="0" marR="0" algn="l">
                        <a:spcBef>
                          <a:spcPts val="0"/>
                        </a:spcBef>
                        <a:spcAft>
                          <a:spcPts val="0"/>
                        </a:spcAft>
                      </a:pPr>
                      <a:r>
                        <a:rPr lang="en-GB" sz="800" dirty="0">
                          <a:latin typeface="Times New Roman"/>
                          <a:ea typeface="Times New Roman"/>
                          <a:cs typeface="Times New Roman"/>
                        </a:rPr>
                        <a:t>Measurements with a 800.888 MHz carrier at </a:t>
                      </a:r>
                      <a:r>
                        <a:rPr lang="en-GB" sz="800" dirty="0" err="1">
                          <a:latin typeface="Times New Roman"/>
                          <a:ea typeface="Times New Roman"/>
                          <a:cs typeface="Times New Roman"/>
                        </a:rPr>
                        <a:t>Pmax</a:t>
                      </a:r>
                      <a:r>
                        <a:rPr lang="en-GB" sz="800" dirty="0">
                          <a:latin typeface="Times New Roman"/>
                          <a:ea typeface="Times New Roman"/>
                          <a:cs typeface="Times New Roman"/>
                        </a:rPr>
                        <a:t>/2 and a frequency sweep 20dB below carrier :</a:t>
                      </a:r>
                      <a:endParaRPr lang="en-US" sz="800" dirty="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r>
                        <a:rPr lang="en-GB" sz="800" dirty="0" smtClean="0">
                          <a:latin typeface="Times New Roman"/>
                          <a:ea typeface="Times New Roman"/>
                          <a:cs typeface="Times New Roman"/>
                        </a:rPr>
                        <a:t>Non </a:t>
                      </a:r>
                      <a:r>
                        <a:rPr lang="en-GB" sz="800" dirty="0">
                          <a:latin typeface="Times New Roman"/>
                          <a:ea typeface="Times New Roman"/>
                          <a:cs typeface="Times New Roman"/>
                        </a:rPr>
                        <a:t>linear phase distortion</a:t>
                      </a:r>
                      <a:endParaRPr lang="en-US" sz="800" dirty="0">
                        <a:latin typeface="Times New Roman"/>
                        <a:ea typeface="Times New Roman"/>
                        <a:cs typeface="Times New Roman"/>
                      </a:endParaRPr>
                    </a:p>
                    <a:p>
                      <a:pPr marL="0" marR="0" algn="l">
                        <a:spcBef>
                          <a:spcPts val="0"/>
                        </a:spcBef>
                        <a:spcAft>
                          <a:spcPts val="0"/>
                        </a:spcAft>
                      </a:pPr>
                      <a:r>
                        <a:rPr lang="en-GB" sz="800" dirty="0">
                          <a:latin typeface="Times New Roman"/>
                          <a:ea typeface="Times New Roman"/>
                          <a:cs typeface="Times New Roman"/>
                        </a:rPr>
                        <a:t>at +/-3.0 MHz: max. +/- 10°</a:t>
                      </a:r>
                      <a:endParaRPr lang="en-US" sz="800" dirty="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endParaRPr lang="en-GB" sz="800" dirty="0" smtClean="0">
                        <a:latin typeface="Times New Roman"/>
                        <a:ea typeface="Times New Roman"/>
                        <a:cs typeface="Times New Roman"/>
                      </a:endParaRPr>
                    </a:p>
                    <a:p>
                      <a:pPr marL="0" marR="0" algn="l">
                        <a:spcBef>
                          <a:spcPts val="0"/>
                        </a:spcBef>
                        <a:spcAft>
                          <a:spcPts val="0"/>
                        </a:spcAft>
                      </a:pPr>
                      <a:r>
                        <a:rPr lang="en-GB" sz="800" dirty="0" err="1" smtClean="0">
                          <a:latin typeface="Times New Roman"/>
                          <a:ea typeface="Times New Roman"/>
                          <a:cs typeface="Times New Roman"/>
                        </a:rPr>
                        <a:t>Passband</a:t>
                      </a:r>
                      <a:r>
                        <a:rPr lang="en-GB" sz="800" dirty="0" smtClean="0">
                          <a:latin typeface="Times New Roman"/>
                          <a:ea typeface="Times New Roman"/>
                          <a:cs typeface="Times New Roman"/>
                        </a:rPr>
                        <a:t> </a:t>
                      </a:r>
                      <a:r>
                        <a:rPr lang="en-GB" sz="800" dirty="0">
                          <a:latin typeface="Times New Roman"/>
                          <a:ea typeface="Times New Roman"/>
                          <a:cs typeface="Times New Roman"/>
                        </a:rPr>
                        <a:t>at -1 dB: 5.0 MHz</a:t>
                      </a:r>
                      <a:endParaRPr lang="en-US" sz="800" dirty="0">
                        <a:latin typeface="Times New Roman"/>
                        <a:ea typeface="Times New Roman"/>
                        <a:cs typeface="Times New Roman"/>
                      </a:endParaRPr>
                    </a:p>
                    <a:p>
                      <a:pPr marL="0" marR="0" algn="l">
                        <a:spcBef>
                          <a:spcPts val="0"/>
                        </a:spcBef>
                        <a:spcAft>
                          <a:spcPts val="0"/>
                        </a:spcAft>
                      </a:pPr>
                      <a:r>
                        <a:rPr lang="en-GB" sz="800" dirty="0" err="1">
                          <a:latin typeface="Times New Roman"/>
                          <a:ea typeface="Times New Roman"/>
                          <a:cs typeface="Times New Roman"/>
                        </a:rPr>
                        <a:t>Passband</a:t>
                      </a:r>
                      <a:r>
                        <a:rPr lang="en-GB" sz="800" dirty="0">
                          <a:latin typeface="Times New Roman"/>
                          <a:ea typeface="Times New Roman"/>
                          <a:cs typeface="Times New Roman"/>
                        </a:rPr>
                        <a:t> at -15 dB: 8.0 MHz</a:t>
                      </a:r>
                      <a:endParaRPr lang="en-US" sz="800" dirty="0">
                        <a:latin typeface="Times New Roman"/>
                        <a:ea typeface="Times New Roman"/>
                        <a:cs typeface="Times New Roman"/>
                      </a:endParaRPr>
                    </a:p>
                  </a:txBody>
                  <a:tcPr marL="46504" marR="46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800" dirty="0">
                        <a:latin typeface="Times New Roman"/>
                        <a:ea typeface="Times New Roman"/>
                        <a:cs typeface="Times New Roman"/>
                      </a:endParaRPr>
                    </a:p>
                  </a:txBody>
                  <a:tcPr marL="46504" marR="46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9"/>
          <p:cNvPicPr>
            <a:picLocks noChangeAspect="1" noChangeArrowheads="1"/>
          </p:cNvPicPr>
          <p:nvPr/>
        </p:nvPicPr>
        <p:blipFill>
          <a:blip r:embed="rId2" cstate="print"/>
          <a:srcRect/>
          <a:stretch>
            <a:fillRect/>
          </a:stretch>
        </p:blipFill>
        <p:spPr bwMode="auto">
          <a:xfrm>
            <a:off x="2605035" y="2286000"/>
            <a:ext cx="1281165" cy="1371600"/>
          </a:xfrm>
          <a:prstGeom prst="rect">
            <a:avLst/>
          </a:prstGeom>
          <a:noFill/>
        </p:spPr>
      </p:pic>
      <p:pic>
        <p:nvPicPr>
          <p:cNvPr id="10" name="Content Placeholder 44" descr="Picture FAT 2010-01.png"/>
          <p:cNvPicPr>
            <a:picLocks noChangeAspect="1"/>
          </p:cNvPicPr>
          <p:nvPr/>
        </p:nvPicPr>
        <p:blipFill>
          <a:blip r:embed="rId3" cstate="print"/>
          <a:stretch>
            <a:fillRect/>
          </a:stretch>
        </p:blipFill>
        <p:spPr>
          <a:xfrm>
            <a:off x="2438400" y="3733800"/>
            <a:ext cx="1892967" cy="216376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Factory acceptance tests:</a:t>
            </a:r>
            <a:br>
              <a:rPr lang="en-US" dirty="0" smtClean="0"/>
            </a:br>
            <a:r>
              <a:rPr lang="en-US" sz="2400" dirty="0" smtClean="0"/>
              <a:t>Power Sweep</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26</a:t>
            </a:fld>
            <a:endParaRPr lang="en-US" dirty="0"/>
          </a:p>
        </p:txBody>
      </p:sp>
      <p:sp>
        <p:nvSpPr>
          <p:cNvPr id="6" name="Content Placeholder 5"/>
          <p:cNvSpPr>
            <a:spLocks noGrp="1"/>
          </p:cNvSpPr>
          <p:nvPr>
            <p:ph sz="quarter" idx="1"/>
          </p:nvPr>
        </p:nvSpPr>
        <p:spPr/>
        <p:txBody>
          <a:bodyPr/>
          <a:lstStyle/>
          <a:p>
            <a:endParaRPr lang="en-US"/>
          </a:p>
        </p:txBody>
      </p:sp>
      <p:sp>
        <p:nvSpPr>
          <p:cNvPr id="7" name="Content Placeholder 6"/>
          <p:cNvSpPr>
            <a:spLocks noGrp="1"/>
          </p:cNvSpPr>
          <p:nvPr>
            <p:ph sz="quarter" idx="2"/>
          </p:nvPr>
        </p:nvSpPr>
        <p:spPr/>
        <p:txBody>
          <a:bodyPr/>
          <a:lstStyle/>
          <a:p>
            <a:endParaRPr lang="en-US"/>
          </a:p>
        </p:txBody>
      </p:sp>
      <p:graphicFrame>
        <p:nvGraphicFramePr>
          <p:cNvPr id="8" name="Content Placeholder 4"/>
          <p:cNvGraphicFramePr>
            <a:graphicFrameLocks/>
          </p:cNvGraphicFramePr>
          <p:nvPr/>
        </p:nvGraphicFramePr>
        <p:xfrm>
          <a:off x="381000" y="1524002"/>
          <a:ext cx="4267200" cy="4571998"/>
        </p:xfrm>
        <a:graphic>
          <a:graphicData uri="http://schemas.openxmlformats.org/drawingml/2006/table">
            <a:tbl>
              <a:tblPr/>
              <a:tblGrid>
                <a:gridCol w="1178061"/>
                <a:gridCol w="1793739"/>
                <a:gridCol w="1295400"/>
              </a:tblGrid>
              <a:tr h="957942">
                <a:tc gridSpan="2">
                  <a:txBody>
                    <a:bodyPr/>
                    <a:lstStyle/>
                    <a:p>
                      <a:pPr marL="0" marR="0" algn="ctr">
                        <a:spcBef>
                          <a:spcPts val="600"/>
                        </a:spcBef>
                        <a:spcAft>
                          <a:spcPts val="600"/>
                        </a:spcAft>
                      </a:pPr>
                      <a:r>
                        <a:rPr lang="en-GB" sz="800" b="1" dirty="0">
                          <a:latin typeface="Times New Roman"/>
                          <a:ea typeface="Times New Roman"/>
                          <a:cs typeface="Times New Roman"/>
                        </a:rPr>
                        <a:t>Measurements to be made with each Power Amplifier</a:t>
                      </a:r>
                      <a:endParaRPr lang="en-US" sz="800" dirty="0">
                        <a:latin typeface="Times New Roman"/>
                        <a:ea typeface="Times New Roman"/>
                        <a:cs typeface="Times New Roman"/>
                      </a:endParaRPr>
                    </a:p>
                    <a:p>
                      <a:pPr marL="0" marR="0" algn="ctr">
                        <a:spcBef>
                          <a:spcPts val="600"/>
                        </a:spcBef>
                        <a:spcAft>
                          <a:spcPts val="600"/>
                        </a:spcAft>
                      </a:pPr>
                      <a:r>
                        <a:rPr lang="en-GB" sz="800" b="1" dirty="0">
                          <a:latin typeface="Times New Roman"/>
                          <a:ea typeface="Times New Roman"/>
                          <a:cs typeface="Times New Roman"/>
                        </a:rPr>
                        <a:t>AND</a:t>
                      </a:r>
                      <a:endParaRPr lang="en-US" sz="800" dirty="0">
                        <a:latin typeface="Times New Roman"/>
                        <a:ea typeface="Times New Roman"/>
                        <a:cs typeface="Times New Roman"/>
                      </a:endParaRPr>
                    </a:p>
                    <a:p>
                      <a:pPr marL="0" marR="0" algn="ctr">
                        <a:spcBef>
                          <a:spcPts val="600"/>
                        </a:spcBef>
                        <a:spcAft>
                          <a:spcPts val="600"/>
                        </a:spcAft>
                      </a:pPr>
                      <a:r>
                        <a:rPr lang="en-GB" sz="800" b="1" dirty="0">
                          <a:latin typeface="Times New Roman"/>
                          <a:ea typeface="Times New Roman"/>
                          <a:cs typeface="Times New Roman"/>
                        </a:rPr>
                        <a:t>with the whole Transmitter (i.e. four Power Amplifiers combined together)</a:t>
                      </a:r>
                      <a:endParaRPr lang="en-US" sz="800" dirty="0">
                        <a:latin typeface="Times New Roman"/>
                        <a:ea typeface="Times New Roman"/>
                        <a:cs typeface="Times New Roman"/>
                      </a:endParaRPr>
                    </a:p>
                  </a:txBody>
                  <a:tcPr marL="46599" marR="4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600"/>
                        </a:spcBef>
                        <a:spcAft>
                          <a:spcPts val="600"/>
                        </a:spcAft>
                      </a:pPr>
                      <a:endParaRPr lang="en-US" sz="800" dirty="0">
                        <a:latin typeface="Times New Roman"/>
                        <a:ea typeface="Times New Roman"/>
                        <a:cs typeface="Times New Roman"/>
                      </a:endParaRPr>
                    </a:p>
                  </a:txBody>
                  <a:tcPr marL="46599" marR="4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6114">
                <a:tc>
                  <a:txBody>
                    <a:bodyPr/>
                    <a:lstStyle/>
                    <a:p>
                      <a:pPr marL="0" marR="0" algn="just">
                        <a:spcBef>
                          <a:spcPts val="600"/>
                        </a:spcBef>
                        <a:spcAft>
                          <a:spcPts val="600"/>
                        </a:spcAft>
                      </a:pPr>
                      <a:r>
                        <a:rPr lang="en-GB" sz="800" dirty="0">
                          <a:latin typeface="Times New Roman"/>
                          <a:ea typeface="Times New Roman"/>
                          <a:cs typeface="Times New Roman"/>
                        </a:rPr>
                        <a:t>With four PA : Po = 240 kW</a:t>
                      </a:r>
                      <a:endParaRPr lang="en-US" sz="800" dirty="0">
                        <a:latin typeface="Times New Roman"/>
                        <a:ea typeface="Times New Roman"/>
                        <a:cs typeface="Times New Roman"/>
                      </a:endParaRPr>
                    </a:p>
                    <a:p>
                      <a:pPr marL="0" marR="0" algn="just">
                        <a:spcBef>
                          <a:spcPts val="600"/>
                        </a:spcBef>
                        <a:spcAft>
                          <a:spcPts val="600"/>
                        </a:spcAft>
                      </a:pPr>
                      <a:r>
                        <a:rPr lang="en-GB" sz="800" dirty="0">
                          <a:latin typeface="Times New Roman"/>
                          <a:ea typeface="Times New Roman"/>
                          <a:cs typeface="Times New Roman"/>
                        </a:rPr>
                        <a:t>With one PA : Po = 60 kW</a:t>
                      </a:r>
                      <a:endParaRPr lang="en-US" sz="800" dirty="0">
                        <a:latin typeface="Times New Roman"/>
                        <a:ea typeface="Times New Roman"/>
                        <a:cs typeface="Times New Roman"/>
                      </a:endParaRPr>
                    </a:p>
                    <a:p>
                      <a:pPr marL="0" marR="0" algn="just">
                        <a:spcBef>
                          <a:spcPts val="600"/>
                        </a:spcBef>
                        <a:spcAft>
                          <a:spcPts val="600"/>
                        </a:spcAft>
                      </a:pPr>
                      <a:r>
                        <a:rPr lang="en-GB" sz="800" dirty="0">
                          <a:latin typeface="Times New Roman"/>
                          <a:ea typeface="Times New Roman"/>
                          <a:cs typeface="Times New Roman"/>
                        </a:rPr>
                        <a:t>Pout </a:t>
                      </a:r>
                      <a:r>
                        <a:rPr lang="en-GB" sz="800" dirty="0" err="1">
                          <a:latin typeface="Times New Roman"/>
                          <a:ea typeface="Times New Roman"/>
                          <a:cs typeface="Times New Roman"/>
                        </a:rPr>
                        <a:t>vs</a:t>
                      </a:r>
                      <a:r>
                        <a:rPr lang="en-GB" sz="800" dirty="0">
                          <a:latin typeface="Times New Roman"/>
                          <a:ea typeface="Times New Roman"/>
                          <a:cs typeface="Times New Roman"/>
                        </a:rPr>
                        <a:t> Pin must be monotonic from zero to Po</a:t>
                      </a:r>
                      <a:endParaRPr lang="en-US" sz="800" dirty="0">
                        <a:latin typeface="Times New Roman"/>
                        <a:ea typeface="Times New Roman"/>
                        <a:cs typeface="Times New Roman"/>
                      </a:endParaRPr>
                    </a:p>
                    <a:p>
                      <a:pPr marL="0" marR="0" algn="just">
                        <a:spcBef>
                          <a:spcPts val="600"/>
                        </a:spcBef>
                        <a:spcAft>
                          <a:spcPts val="600"/>
                        </a:spcAft>
                      </a:pPr>
                      <a:r>
                        <a:rPr lang="en-GB" sz="800" dirty="0">
                          <a:latin typeface="Times New Roman"/>
                          <a:ea typeface="Times New Roman"/>
                          <a:cs typeface="Times New Roman"/>
                        </a:rPr>
                        <a:t>Small signal differential gain g = </a:t>
                      </a:r>
                      <a:r>
                        <a:rPr lang="en-GB" sz="800" dirty="0" err="1">
                          <a:latin typeface="Times New Roman"/>
                          <a:ea typeface="Times New Roman"/>
                          <a:cs typeface="Times New Roman"/>
                        </a:rPr>
                        <a:t>dPout</a:t>
                      </a:r>
                      <a:r>
                        <a:rPr lang="en-GB" sz="800" dirty="0">
                          <a:latin typeface="Times New Roman"/>
                          <a:ea typeface="Times New Roman"/>
                          <a:cs typeface="Times New Roman"/>
                        </a:rPr>
                        <a:t>/</a:t>
                      </a:r>
                      <a:r>
                        <a:rPr lang="en-GB" sz="800" dirty="0" err="1">
                          <a:latin typeface="Times New Roman"/>
                          <a:ea typeface="Times New Roman"/>
                          <a:cs typeface="Times New Roman"/>
                        </a:rPr>
                        <a:t>dPin</a:t>
                      </a:r>
                      <a:r>
                        <a:rPr lang="en-GB" sz="800" dirty="0">
                          <a:latin typeface="Times New Roman"/>
                          <a:ea typeface="Times New Roman"/>
                          <a:cs typeface="Times New Roman"/>
                        </a:rPr>
                        <a:t>, in the range 0.1 Po to 0.9 </a:t>
                      </a:r>
                      <a:r>
                        <a:rPr lang="en-GB" sz="800" dirty="0" smtClean="0">
                          <a:latin typeface="Times New Roman"/>
                          <a:ea typeface="Times New Roman"/>
                          <a:cs typeface="Times New Roman"/>
                        </a:rPr>
                        <a:t>Po</a:t>
                      </a:r>
                      <a:endParaRPr lang="en-US" sz="800" dirty="0">
                        <a:latin typeface="Times New Roman"/>
                        <a:ea typeface="Times New Roman"/>
                        <a:cs typeface="Times New Roman"/>
                      </a:endParaRPr>
                    </a:p>
                    <a:p>
                      <a:pPr marL="0" marR="0" algn="just">
                        <a:spcBef>
                          <a:spcPts val="600"/>
                        </a:spcBef>
                        <a:spcAft>
                          <a:spcPts val="600"/>
                        </a:spcAft>
                      </a:pPr>
                      <a:r>
                        <a:rPr lang="en-GB" sz="800" dirty="0">
                          <a:latin typeface="Times New Roman"/>
                          <a:ea typeface="Times New Roman"/>
                          <a:cs typeface="Times New Roman"/>
                        </a:rPr>
                        <a:t>Local slope variation max +/-15%</a:t>
                      </a:r>
                      <a:endParaRPr lang="en-US" sz="800" dirty="0">
                        <a:latin typeface="Times New Roman"/>
                        <a:ea typeface="Times New Roman"/>
                        <a:cs typeface="Times New Roman"/>
                      </a:endParaRPr>
                    </a:p>
                    <a:p>
                      <a:pPr marL="0" marR="0" algn="just">
                        <a:spcBef>
                          <a:spcPts val="600"/>
                        </a:spcBef>
                        <a:spcAft>
                          <a:spcPts val="600"/>
                        </a:spcAft>
                      </a:pPr>
                      <a:r>
                        <a:rPr lang="en-GB" sz="800" dirty="0">
                          <a:latin typeface="Times New Roman"/>
                          <a:ea typeface="Times New Roman"/>
                          <a:cs typeface="Times New Roman"/>
                        </a:rPr>
                        <a:t>Can vary by 3 dB maximum.</a:t>
                      </a:r>
                      <a:endParaRPr lang="en-US" sz="800" dirty="0">
                        <a:latin typeface="Times New Roman"/>
                        <a:ea typeface="Times New Roman"/>
                        <a:cs typeface="Times New Roman"/>
                      </a:endParaRPr>
                    </a:p>
                  </a:txBody>
                  <a:tcPr marL="46599" marR="4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600"/>
                        </a:spcAft>
                      </a:pPr>
                      <a:endParaRPr lang="en-GB" sz="800" dirty="0" smtClean="0">
                        <a:latin typeface="Times New Roman"/>
                        <a:ea typeface="Times New Roman"/>
                        <a:cs typeface="Times New Roman"/>
                      </a:endParaRPr>
                    </a:p>
                    <a:p>
                      <a:pPr marL="0" marR="0" algn="just">
                        <a:spcBef>
                          <a:spcPts val="600"/>
                        </a:spcBef>
                        <a:spcAft>
                          <a:spcPts val="600"/>
                        </a:spcAft>
                      </a:pPr>
                      <a:r>
                        <a:rPr lang="en-GB" sz="800" dirty="0" smtClean="0">
                          <a:latin typeface="Times New Roman"/>
                          <a:ea typeface="Times New Roman"/>
                          <a:cs typeface="Times New Roman"/>
                        </a:rPr>
                        <a:t>Gain </a:t>
                      </a:r>
                      <a:r>
                        <a:rPr lang="en-GB" sz="800" dirty="0">
                          <a:latin typeface="Times New Roman"/>
                          <a:ea typeface="Times New Roman"/>
                          <a:cs typeface="Times New Roman"/>
                        </a:rPr>
                        <a:t>saturation curve</a:t>
                      </a:r>
                      <a:endParaRPr lang="en-US" sz="800" dirty="0">
                        <a:latin typeface="Times New Roman"/>
                        <a:ea typeface="Times New Roman"/>
                        <a:cs typeface="Times New Roman"/>
                      </a:endParaRPr>
                    </a:p>
                  </a:txBody>
                  <a:tcPr marL="46599" marR="4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600"/>
                        </a:spcAft>
                      </a:pPr>
                      <a:endParaRPr lang="en-US" sz="800" dirty="0" smtClean="0">
                        <a:latin typeface="Times New Roman"/>
                        <a:ea typeface="Times New Roman"/>
                        <a:cs typeface="Times New Roman"/>
                      </a:endParaRPr>
                    </a:p>
                    <a:p>
                      <a:pPr marL="0" marR="0" algn="just">
                        <a:spcBef>
                          <a:spcPts val="600"/>
                        </a:spcBef>
                        <a:spcAft>
                          <a:spcPts val="600"/>
                        </a:spcAft>
                      </a:pPr>
                      <a:endParaRPr lang="en-US" sz="800" dirty="0" smtClean="0">
                        <a:latin typeface="Times New Roman"/>
                        <a:ea typeface="Times New Roman"/>
                        <a:cs typeface="Times New Roman"/>
                      </a:endParaRPr>
                    </a:p>
                    <a:p>
                      <a:pPr marL="0" marR="0" algn="just">
                        <a:spcBef>
                          <a:spcPts val="600"/>
                        </a:spcBef>
                        <a:spcAft>
                          <a:spcPts val="600"/>
                        </a:spcAft>
                      </a:pPr>
                      <a:endParaRPr lang="en-US" sz="800" dirty="0" smtClean="0">
                        <a:latin typeface="Times New Roman"/>
                        <a:ea typeface="Times New Roman"/>
                        <a:cs typeface="Times New Roman"/>
                      </a:endParaRPr>
                    </a:p>
                    <a:p>
                      <a:pPr marL="0" marR="0" algn="just">
                        <a:spcBef>
                          <a:spcPts val="600"/>
                        </a:spcBef>
                        <a:spcAft>
                          <a:spcPts val="600"/>
                        </a:spcAft>
                      </a:pPr>
                      <a:endParaRPr lang="en-US" sz="800" dirty="0" smtClean="0">
                        <a:latin typeface="Times New Roman"/>
                        <a:ea typeface="Times New Roman"/>
                        <a:cs typeface="Times New Roman"/>
                      </a:endParaRPr>
                    </a:p>
                    <a:p>
                      <a:pPr marL="0" marR="0" algn="just">
                        <a:spcBef>
                          <a:spcPts val="600"/>
                        </a:spcBef>
                        <a:spcAft>
                          <a:spcPts val="600"/>
                        </a:spcAft>
                      </a:pPr>
                      <a:endParaRPr lang="en-US" sz="800" dirty="0" smtClean="0">
                        <a:latin typeface="Times New Roman"/>
                        <a:ea typeface="Times New Roman"/>
                        <a:cs typeface="Times New Roman"/>
                      </a:endParaRPr>
                    </a:p>
                    <a:p>
                      <a:pPr marL="0" marR="0" algn="just">
                        <a:spcBef>
                          <a:spcPts val="600"/>
                        </a:spcBef>
                        <a:spcAft>
                          <a:spcPts val="600"/>
                        </a:spcAft>
                        <a:buClr>
                          <a:srgbClr val="00B050"/>
                        </a:buClr>
                        <a:buFont typeface="Wingdings" pitchFamily="2" charset="2"/>
                        <a:buChar char="ü"/>
                      </a:pPr>
                      <a:r>
                        <a:rPr lang="en-US" sz="800" dirty="0" smtClean="0">
                          <a:latin typeface="Times New Roman"/>
                          <a:ea typeface="Times New Roman"/>
                          <a:cs typeface="Times New Roman"/>
                        </a:rPr>
                        <a:t> Small</a:t>
                      </a:r>
                      <a:r>
                        <a:rPr lang="en-US" sz="800" baseline="0" dirty="0" smtClean="0">
                          <a:latin typeface="Times New Roman"/>
                          <a:ea typeface="Times New Roman"/>
                          <a:cs typeface="Times New Roman"/>
                        </a:rPr>
                        <a:t> signal differential gain in the range 0.1 Po to 0.9 Po:</a:t>
                      </a:r>
                    </a:p>
                    <a:p>
                      <a:pPr marL="0" marR="0" indent="0" algn="just" defTabSz="914400" rtl="0" eaLnBrk="1" fontAlgn="auto" latinLnBrk="0" hangingPunct="1">
                        <a:lnSpc>
                          <a:spcPct val="100000"/>
                        </a:lnSpc>
                        <a:spcBef>
                          <a:spcPts val="600"/>
                        </a:spcBef>
                        <a:spcAft>
                          <a:spcPts val="600"/>
                        </a:spcAft>
                        <a:buClr>
                          <a:srgbClr val="00B050"/>
                        </a:buClr>
                        <a:buSzTx/>
                        <a:buFont typeface="Wingdings" pitchFamily="2" charset="2"/>
                        <a:buChar char="ü"/>
                        <a:tabLst/>
                        <a:defRPr/>
                      </a:pPr>
                      <a:r>
                        <a:rPr lang="en-US" sz="800" dirty="0" smtClean="0">
                          <a:latin typeface="Times New Roman"/>
                          <a:ea typeface="Times New Roman"/>
                          <a:cs typeface="Times New Roman"/>
                        </a:rPr>
                        <a:t> Local</a:t>
                      </a:r>
                      <a:r>
                        <a:rPr lang="en-US" sz="800" baseline="0" dirty="0" smtClean="0">
                          <a:latin typeface="Times New Roman"/>
                          <a:ea typeface="Times New Roman"/>
                          <a:cs typeface="Times New Roman"/>
                        </a:rPr>
                        <a:t> slope variation  +/- 5% (+/- 2% averaged)</a:t>
                      </a:r>
                    </a:p>
                    <a:p>
                      <a:pPr marL="0" marR="0" indent="0" algn="just" defTabSz="914400" rtl="0" eaLnBrk="1" fontAlgn="auto" latinLnBrk="0" hangingPunct="1">
                        <a:lnSpc>
                          <a:spcPct val="100000"/>
                        </a:lnSpc>
                        <a:spcBef>
                          <a:spcPts val="600"/>
                        </a:spcBef>
                        <a:spcAft>
                          <a:spcPts val="600"/>
                        </a:spcAft>
                        <a:buClr>
                          <a:srgbClr val="00B050"/>
                        </a:buClr>
                        <a:buSzTx/>
                        <a:buFont typeface="Wingdings" pitchFamily="2" charset="2"/>
                        <a:buChar char="ü"/>
                        <a:tabLst/>
                        <a:defRPr/>
                      </a:pPr>
                      <a:r>
                        <a:rPr lang="en-US" sz="800" baseline="0" dirty="0" smtClean="0">
                          <a:latin typeface="Times New Roman"/>
                          <a:ea typeface="Times New Roman"/>
                          <a:cs typeface="Times New Roman"/>
                        </a:rPr>
                        <a:t>Vary by 2.0 dB maximum</a:t>
                      </a:r>
                    </a:p>
                  </a:txBody>
                  <a:tcPr marL="46599" marR="4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942">
                <a:tc>
                  <a:txBody>
                    <a:bodyPr/>
                    <a:lstStyle/>
                    <a:p>
                      <a:pPr marL="0" marR="0" algn="just">
                        <a:spcBef>
                          <a:spcPts val="600"/>
                        </a:spcBef>
                        <a:spcAft>
                          <a:spcPts val="600"/>
                        </a:spcAft>
                      </a:pPr>
                      <a:endParaRPr lang="en-GB" sz="800">
                        <a:latin typeface="Times New Roman"/>
                        <a:ea typeface="Times New Roman"/>
                        <a:cs typeface="Times New Roman"/>
                      </a:endParaRPr>
                    </a:p>
                    <a:p>
                      <a:pPr marL="0" marR="0" algn="just">
                        <a:spcBef>
                          <a:spcPts val="600"/>
                        </a:spcBef>
                        <a:spcAft>
                          <a:spcPts val="600"/>
                        </a:spcAft>
                      </a:pPr>
                      <a:r>
                        <a:rPr lang="en-GB" sz="800">
                          <a:latin typeface="Times New Roman"/>
                          <a:ea typeface="Times New Roman"/>
                          <a:cs typeface="Times New Roman"/>
                        </a:rPr>
                        <a:t>Non linear phase distortion (CW):</a:t>
                      </a:r>
                      <a:endParaRPr lang="en-US" sz="800">
                        <a:latin typeface="Times New Roman"/>
                        <a:ea typeface="Times New Roman"/>
                        <a:cs typeface="Times New Roman"/>
                      </a:endParaRPr>
                    </a:p>
                    <a:p>
                      <a:pPr marL="0" marR="0" algn="just">
                        <a:spcBef>
                          <a:spcPts val="600"/>
                        </a:spcBef>
                        <a:spcAft>
                          <a:spcPts val="600"/>
                        </a:spcAft>
                      </a:pPr>
                      <a:r>
                        <a:rPr lang="en-GB" sz="800">
                          <a:latin typeface="Times New Roman"/>
                          <a:ea typeface="Times New Roman"/>
                          <a:cs typeface="Times New Roman"/>
                        </a:rPr>
                        <a:t>Δ φ</a:t>
                      </a:r>
                      <a:r>
                        <a:rPr lang="en-GB" sz="800" baseline="-25000">
                          <a:latin typeface="Times New Roman"/>
                          <a:ea typeface="Times New Roman"/>
                          <a:cs typeface="Times New Roman"/>
                        </a:rPr>
                        <a:t>max</a:t>
                      </a:r>
                      <a:r>
                        <a:rPr lang="en-GB" sz="800">
                          <a:latin typeface="Times New Roman"/>
                          <a:ea typeface="Times New Roman"/>
                          <a:cs typeface="Times New Roman"/>
                        </a:rPr>
                        <a:t> &lt; 10º</a:t>
                      </a:r>
                      <a:endParaRPr lang="en-US" sz="800">
                        <a:latin typeface="Times New Roman"/>
                        <a:ea typeface="Times New Roman"/>
                        <a:cs typeface="Times New Roman"/>
                      </a:endParaRPr>
                    </a:p>
                  </a:txBody>
                  <a:tcPr marL="46599" marR="4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600"/>
                        </a:spcAft>
                      </a:pPr>
                      <a:r>
                        <a:rPr lang="en-GB" sz="800" dirty="0">
                          <a:latin typeface="Times New Roman"/>
                          <a:ea typeface="Times New Roman"/>
                          <a:cs typeface="Times New Roman"/>
                        </a:rPr>
                        <a:t>Non linear phase distortion curve</a:t>
                      </a:r>
                      <a:endParaRPr lang="en-US" sz="800" dirty="0">
                        <a:latin typeface="Times New Roman"/>
                        <a:ea typeface="Times New Roman"/>
                        <a:cs typeface="Times New Roman"/>
                      </a:endParaRPr>
                    </a:p>
                  </a:txBody>
                  <a:tcPr marL="46599" marR="4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600"/>
                        </a:spcBef>
                        <a:spcAft>
                          <a:spcPts val="600"/>
                        </a:spcAft>
                        <a:buClr>
                          <a:srgbClr val="00B050"/>
                        </a:buClr>
                        <a:buSzTx/>
                        <a:buFont typeface="Wingdings" pitchFamily="2" charset="2"/>
                        <a:buChar char="ü"/>
                        <a:tabLst/>
                        <a:defRPr/>
                      </a:pPr>
                      <a:endParaRPr lang="en-US" sz="800" baseline="0" dirty="0" smtClean="0">
                        <a:latin typeface="Times New Roman"/>
                        <a:ea typeface="Times New Roman"/>
                        <a:cs typeface="Times New Roman"/>
                      </a:endParaRPr>
                    </a:p>
                    <a:p>
                      <a:pPr marL="0" marR="0" indent="0" algn="just" defTabSz="914400" rtl="0" eaLnBrk="1" fontAlgn="auto" latinLnBrk="0" hangingPunct="1">
                        <a:lnSpc>
                          <a:spcPct val="100000"/>
                        </a:lnSpc>
                        <a:spcBef>
                          <a:spcPts val="600"/>
                        </a:spcBef>
                        <a:spcAft>
                          <a:spcPts val="600"/>
                        </a:spcAft>
                        <a:buClr>
                          <a:srgbClr val="00B050"/>
                        </a:buClr>
                        <a:buSzTx/>
                        <a:buFont typeface="Wingdings" pitchFamily="2" charset="2"/>
                        <a:buChar char="ü"/>
                        <a:tabLst/>
                        <a:defRPr/>
                      </a:pPr>
                      <a:r>
                        <a:rPr lang="en-US" sz="800" baseline="0" dirty="0" smtClean="0">
                          <a:latin typeface="Times New Roman"/>
                          <a:ea typeface="Times New Roman"/>
                          <a:cs typeface="Times New Roman"/>
                        </a:rPr>
                        <a:t> Phase distortion &lt; 3°</a:t>
                      </a:r>
                    </a:p>
                  </a:txBody>
                  <a:tcPr marL="46599" marR="4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Object 2"/>
          <p:cNvGraphicFramePr>
            <a:graphicFrameLocks noChangeAspect="1"/>
          </p:cNvGraphicFramePr>
          <p:nvPr/>
        </p:nvGraphicFramePr>
        <p:xfrm>
          <a:off x="1524000" y="3048001"/>
          <a:ext cx="1799238" cy="1524000"/>
        </p:xfrm>
        <a:graphic>
          <a:graphicData uri="http://schemas.openxmlformats.org/presentationml/2006/ole">
            <p:oleObj spid="_x0000_s90114" name="Visio" r:id="rId3" imgW="8276463" imgH="7014591" progId="">
              <p:embed/>
            </p:oleObj>
          </a:graphicData>
        </a:graphic>
      </p:graphicFrame>
      <p:graphicFrame>
        <p:nvGraphicFramePr>
          <p:cNvPr id="10" name="Object 1"/>
          <p:cNvGraphicFramePr>
            <a:graphicFrameLocks noChangeAspect="1"/>
          </p:cNvGraphicFramePr>
          <p:nvPr/>
        </p:nvGraphicFramePr>
        <p:xfrm>
          <a:off x="1600200" y="5299711"/>
          <a:ext cx="1676400" cy="643890"/>
        </p:xfrm>
        <a:graphic>
          <a:graphicData uri="http://schemas.openxmlformats.org/presentationml/2006/ole">
            <p:oleObj spid="_x0000_s90115" name="Visio" r:id="rId4" imgW="8264462" imgH="2663761" progId="">
              <p:embed/>
            </p:oleObj>
          </a:graphicData>
        </a:graphic>
      </p:graphicFrame>
      <p:graphicFrame>
        <p:nvGraphicFramePr>
          <p:cNvPr id="11" name="Content Placeholder 48"/>
          <p:cNvGraphicFramePr>
            <a:graphicFrameLocks/>
          </p:cNvGraphicFramePr>
          <p:nvPr/>
        </p:nvGraphicFramePr>
        <p:xfrm>
          <a:off x="4800600" y="1219200"/>
          <a:ext cx="4038600"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nvGraphicFramePr>
        <p:xfrm>
          <a:off x="4876800" y="3124199"/>
          <a:ext cx="3810000" cy="152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p:nvPr/>
        </p:nvGraphicFramePr>
        <p:xfrm>
          <a:off x="4876800" y="4571999"/>
          <a:ext cx="3429000" cy="1295400"/>
        </p:xfrm>
        <a:graphic>
          <a:graphicData uri="http://schemas.openxmlformats.org/drawingml/2006/chart">
            <c:chart xmlns:c="http://schemas.openxmlformats.org/drawingml/2006/chart" xmlns:r="http://schemas.openxmlformats.org/officeDocument/2006/relationships" r:id="rId7"/>
          </a:graphicData>
        </a:graphic>
      </p:graphicFrame>
      <p:cxnSp>
        <p:nvCxnSpPr>
          <p:cNvPr id="14" name="Straight Connector 13"/>
          <p:cNvCxnSpPr/>
          <p:nvPr/>
        </p:nvCxnSpPr>
        <p:spPr>
          <a:xfrm rot="5400000">
            <a:off x="4495799" y="3809999"/>
            <a:ext cx="4267200"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791199" y="3809999"/>
            <a:ext cx="42672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63182" y="5943599"/>
            <a:ext cx="680636" cy="276999"/>
          </a:xfrm>
          <a:prstGeom prst="rect">
            <a:avLst/>
          </a:prstGeom>
          <a:noFill/>
        </p:spPr>
        <p:txBody>
          <a:bodyPr wrap="none" rtlCol="0">
            <a:spAutoFit/>
          </a:bodyPr>
          <a:lstStyle/>
          <a:p>
            <a:r>
              <a:rPr lang="en-US" sz="1200" b="1" dirty="0" smtClean="0">
                <a:solidFill>
                  <a:srgbClr val="00B050"/>
                </a:solidFill>
              </a:rPr>
              <a:t>0.1 </a:t>
            </a:r>
            <a:r>
              <a:rPr lang="en-US" sz="1200" b="1" dirty="0" err="1" smtClean="0">
                <a:solidFill>
                  <a:srgbClr val="00B050"/>
                </a:solidFill>
              </a:rPr>
              <a:t>P</a:t>
            </a:r>
            <a:r>
              <a:rPr lang="en-US" sz="1200" b="1" baseline="-25000" dirty="0" err="1" smtClean="0">
                <a:solidFill>
                  <a:srgbClr val="00B050"/>
                </a:solidFill>
              </a:rPr>
              <a:t>max</a:t>
            </a:r>
            <a:endParaRPr lang="en-US" sz="1200" b="1" baseline="-25000" dirty="0">
              <a:solidFill>
                <a:srgbClr val="00B050"/>
              </a:solidFill>
            </a:endParaRPr>
          </a:p>
        </p:txBody>
      </p:sp>
      <p:sp>
        <p:nvSpPr>
          <p:cNvPr id="17" name="TextBox 16"/>
          <p:cNvSpPr txBox="1"/>
          <p:nvPr/>
        </p:nvSpPr>
        <p:spPr>
          <a:xfrm>
            <a:off x="7558582" y="5943599"/>
            <a:ext cx="680636" cy="276999"/>
          </a:xfrm>
          <a:prstGeom prst="rect">
            <a:avLst/>
          </a:prstGeom>
          <a:noFill/>
        </p:spPr>
        <p:txBody>
          <a:bodyPr wrap="none" rtlCol="0">
            <a:spAutoFit/>
          </a:bodyPr>
          <a:lstStyle/>
          <a:p>
            <a:r>
              <a:rPr lang="en-US" sz="1200" b="1" dirty="0" smtClean="0">
                <a:solidFill>
                  <a:srgbClr val="00B050"/>
                </a:solidFill>
              </a:rPr>
              <a:t>0.9 </a:t>
            </a:r>
            <a:r>
              <a:rPr lang="en-US" sz="1200" b="1" dirty="0" err="1" smtClean="0">
                <a:solidFill>
                  <a:srgbClr val="00B050"/>
                </a:solidFill>
              </a:rPr>
              <a:t>P</a:t>
            </a:r>
            <a:r>
              <a:rPr lang="en-US" sz="1200" b="1" baseline="-25000" dirty="0" err="1" smtClean="0">
                <a:solidFill>
                  <a:srgbClr val="00B050"/>
                </a:solidFill>
              </a:rPr>
              <a:t>max</a:t>
            </a:r>
            <a:endParaRPr lang="en-US" sz="1200" b="1" baseline="-25000" dirty="0">
              <a:solidFill>
                <a:srgbClr val="00B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3600" dirty="0" smtClean="0"/>
              <a:t>Factory Acceptance Tests:</a:t>
            </a:r>
            <a:r>
              <a:rPr lang="en-US" dirty="0" smtClean="0"/>
              <a:t/>
            </a:r>
            <a:br>
              <a:rPr lang="en-US" dirty="0" smtClean="0"/>
            </a:br>
            <a:r>
              <a:rPr lang="en-US" sz="2700" dirty="0" smtClean="0"/>
              <a:t>conclusion</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27</a:t>
            </a:fld>
            <a:endParaRPr lang="en-US" dirty="0"/>
          </a:p>
        </p:txBody>
      </p:sp>
      <p:sp>
        <p:nvSpPr>
          <p:cNvPr id="9" name="Content Placeholder 8"/>
          <p:cNvSpPr>
            <a:spLocks noGrp="1"/>
          </p:cNvSpPr>
          <p:nvPr>
            <p:ph sz="quarter" idx="1"/>
          </p:nvPr>
        </p:nvSpPr>
        <p:spPr/>
        <p:txBody>
          <a:bodyPr>
            <a:normAutofit/>
          </a:bodyPr>
          <a:lstStyle/>
          <a:p>
            <a:r>
              <a:rPr lang="en-US" sz="1600" dirty="0" smtClean="0"/>
              <a:t>All factory acceptance tests have shown compliance respect to the specification, and even better :</a:t>
            </a:r>
          </a:p>
          <a:p>
            <a:pPr lvl="1"/>
            <a:r>
              <a:rPr lang="en-US" sz="1400" dirty="0" smtClean="0"/>
              <a:t>Linearity</a:t>
            </a:r>
          </a:p>
          <a:p>
            <a:pPr lvl="1"/>
            <a:r>
              <a:rPr lang="en-US" sz="1400" dirty="0" smtClean="0"/>
              <a:t>Monotonous</a:t>
            </a:r>
          </a:p>
          <a:p>
            <a:pPr lvl="1"/>
            <a:r>
              <a:rPr lang="en-US" sz="1400" dirty="0" smtClean="0"/>
              <a:t>Phase stability</a:t>
            </a:r>
          </a:p>
          <a:p>
            <a:pPr lvl="1"/>
            <a:r>
              <a:rPr lang="en-US" sz="1400" dirty="0" smtClean="0"/>
              <a:t>Maximum output power</a:t>
            </a:r>
          </a:p>
          <a:p>
            <a:pPr lvl="1"/>
            <a:endParaRPr lang="en-US" sz="1400" dirty="0" smtClean="0"/>
          </a:p>
          <a:p>
            <a:r>
              <a:rPr lang="en-US" sz="1600" dirty="0" smtClean="0"/>
              <a:t>All requirements were fulfilled (we repeated all the tests twice to confirm the results)</a:t>
            </a:r>
          </a:p>
          <a:p>
            <a:endParaRPr lang="en-US" sz="1600" dirty="0" smtClean="0"/>
          </a:p>
          <a:p>
            <a:r>
              <a:rPr lang="en-US" sz="1600" dirty="0" smtClean="0"/>
              <a:t>We checked modularity of the equipments</a:t>
            </a:r>
          </a:p>
          <a:p>
            <a:endParaRPr lang="en-US" sz="1600" dirty="0" smtClean="0"/>
          </a:p>
          <a:p>
            <a:r>
              <a:rPr lang="en-US" sz="1600" dirty="0" smtClean="0"/>
              <a:t>We controlled noise level</a:t>
            </a:r>
          </a:p>
          <a:p>
            <a:endParaRPr lang="en-US" sz="1600" dirty="0" smtClean="0"/>
          </a:p>
          <a:p>
            <a:r>
              <a:rPr lang="en-US" sz="1600" dirty="0" smtClean="0"/>
              <a:t>We checked protections:</a:t>
            </a:r>
          </a:p>
          <a:p>
            <a:pPr lvl="1"/>
            <a:r>
              <a:rPr lang="en-US" sz="1400" dirty="0" smtClean="0"/>
              <a:t>driver output reflected power operated while making tests (due to over range power sweep)</a:t>
            </a:r>
          </a:p>
          <a:p>
            <a:pPr lvl="1"/>
            <a:r>
              <a:rPr lang="en-US" sz="1400" dirty="0" smtClean="0"/>
              <a:t>Water cooling, air temperature, current limits, etc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 Acceptance Tests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28</a:t>
            </a:fld>
            <a:endParaRPr lang="en-US" dirty="0"/>
          </a:p>
        </p:txBody>
      </p:sp>
      <p:sp>
        <p:nvSpPr>
          <p:cNvPr id="6" name="Content Placeholder 5"/>
          <p:cNvSpPr>
            <a:spLocks noGrp="1"/>
          </p:cNvSpPr>
          <p:nvPr>
            <p:ph sz="quarter" idx="1"/>
          </p:nvPr>
        </p:nvSpPr>
        <p:spPr/>
        <p:txBody>
          <a:bodyPr>
            <a:normAutofit/>
          </a:bodyPr>
          <a:lstStyle/>
          <a:p>
            <a:r>
              <a:rPr lang="en-US" sz="1600" dirty="0" smtClean="0"/>
              <a:t>Pre-series Amplifier has been integrated within CERN operational area</a:t>
            </a:r>
          </a:p>
          <a:p>
            <a:endParaRPr lang="en-US" sz="1600" dirty="0" smtClean="0"/>
          </a:p>
          <a:p>
            <a:r>
              <a:rPr lang="en-US" sz="1600" dirty="0" smtClean="0"/>
              <a:t>All tests cycles have been done for 4 hours each, no trouble has been discovered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3600" dirty="0" smtClean="0"/>
              <a:t>Long duration tests:</a:t>
            </a:r>
            <a:r>
              <a:rPr lang="en-US" dirty="0" smtClean="0"/>
              <a:t/>
            </a:r>
            <a:br>
              <a:rPr lang="en-US" dirty="0" smtClean="0"/>
            </a:br>
            <a:r>
              <a:rPr lang="en-US" sz="2700" dirty="0" smtClean="0"/>
              <a:t>CW mode</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29</a:t>
            </a:fld>
            <a:endParaRPr lang="en-US" dirty="0"/>
          </a:p>
        </p:txBody>
      </p:sp>
      <p:sp>
        <p:nvSpPr>
          <p:cNvPr id="11" name="Content Placeholder 10"/>
          <p:cNvSpPr>
            <a:spLocks noGrp="1"/>
          </p:cNvSpPr>
          <p:nvPr>
            <p:ph sz="quarter" idx="1"/>
          </p:nvPr>
        </p:nvSpPr>
        <p:spPr>
          <a:xfrm>
            <a:off x="457200" y="1219200"/>
            <a:ext cx="8229600" cy="3124200"/>
          </a:xfrm>
        </p:spPr>
        <p:txBody>
          <a:bodyPr>
            <a:normAutofit fontScale="92500" lnSpcReduction="10000"/>
          </a:bodyPr>
          <a:lstStyle/>
          <a:p>
            <a:r>
              <a:rPr lang="en-US" sz="1600" dirty="0" smtClean="0"/>
              <a:t>When we launch CW long duration tests, difficulties arose</a:t>
            </a:r>
          </a:p>
          <a:p>
            <a:endParaRPr lang="en-US" sz="1600" dirty="0" smtClean="0"/>
          </a:p>
          <a:p>
            <a:r>
              <a:rPr lang="en-US" sz="1600" dirty="0" smtClean="0"/>
              <a:t>While doing the test over six weeks, we were not able to obtain a stable operation</a:t>
            </a:r>
          </a:p>
          <a:p>
            <a:endParaRPr lang="en-US" sz="1600" dirty="0" smtClean="0"/>
          </a:p>
          <a:p>
            <a:r>
              <a:rPr lang="en-US" sz="1600" dirty="0" smtClean="0"/>
              <a:t>Maximum time slots were :</a:t>
            </a:r>
          </a:p>
          <a:p>
            <a:pPr lvl="1"/>
            <a:r>
              <a:rPr lang="en-US" sz="1600" dirty="0" smtClean="0"/>
              <a:t>115 hours	: 1</a:t>
            </a:r>
          </a:p>
          <a:p>
            <a:pPr lvl="1"/>
            <a:r>
              <a:rPr lang="en-US" sz="1600" dirty="0" smtClean="0"/>
              <a:t>66 hours	: 2</a:t>
            </a:r>
          </a:p>
          <a:p>
            <a:pPr lvl="1"/>
            <a:r>
              <a:rPr lang="en-US" sz="1600" dirty="0" smtClean="0"/>
              <a:t>33 hours	: 5</a:t>
            </a:r>
          </a:p>
          <a:p>
            <a:pPr lvl="1"/>
            <a:r>
              <a:rPr lang="en-US" sz="1600" dirty="0" smtClean="0"/>
              <a:t>&lt; 24 hours	: 18</a:t>
            </a:r>
          </a:p>
          <a:p>
            <a:pPr>
              <a:buNone/>
            </a:pPr>
            <a:endParaRPr lang="en-US" sz="1600" dirty="0" smtClean="0"/>
          </a:p>
          <a:p>
            <a:pPr>
              <a:buNone/>
            </a:pPr>
            <a:r>
              <a:rPr lang="en-US" sz="1600" dirty="0" smtClean="0">
                <a:solidFill>
                  <a:srgbClr val="FF0000"/>
                </a:solidFill>
              </a:rPr>
              <a:t>→ Not stable enough in CW mode</a:t>
            </a:r>
          </a:p>
        </p:txBody>
      </p:sp>
      <p:pic>
        <p:nvPicPr>
          <p:cNvPr id="12" name="Picture 2"/>
          <p:cNvPicPr>
            <a:picLocks noChangeAspect="1" noChangeArrowheads="1"/>
          </p:cNvPicPr>
          <p:nvPr/>
        </p:nvPicPr>
        <p:blipFill>
          <a:blip r:embed="rId2" cstate="print"/>
          <a:srcRect l="1580" t="9193" r="43822" b="28823"/>
          <a:stretch>
            <a:fillRect/>
          </a:stretch>
        </p:blipFill>
        <p:spPr bwMode="auto">
          <a:xfrm>
            <a:off x="457200" y="4347565"/>
            <a:ext cx="4618856" cy="1977035"/>
          </a:xfrm>
          <a:prstGeom prst="rect">
            <a:avLst/>
          </a:prstGeom>
          <a:noFill/>
          <a:ln w="9525">
            <a:noFill/>
            <a:miter lim="800000"/>
            <a:headEnd/>
            <a:tailEnd/>
          </a:ln>
          <a:effectLst/>
        </p:spPr>
      </p:pic>
      <p:pic>
        <p:nvPicPr>
          <p:cNvPr id="13" name="Picture 5"/>
          <p:cNvPicPr>
            <a:picLocks noChangeAspect="1" noChangeArrowheads="1"/>
          </p:cNvPicPr>
          <p:nvPr/>
        </p:nvPicPr>
        <p:blipFill>
          <a:blip r:embed="rId3" cstate="print"/>
          <a:srcRect l="22973" t="985" r="23745" b="6415"/>
          <a:stretch>
            <a:fillRect/>
          </a:stretch>
        </p:blipFill>
        <p:spPr bwMode="auto">
          <a:xfrm>
            <a:off x="5257800" y="2391544"/>
            <a:ext cx="3456384" cy="3933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CERN SPS </a:t>
            </a:r>
            <a:r>
              <a:rPr lang="en-US" sz="2400" dirty="0" smtClean="0"/>
              <a:t>– the Super Proton Synchrotron</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3</a:t>
            </a:fld>
            <a:endParaRPr lang="en-US" dirty="0"/>
          </a:p>
        </p:txBody>
      </p:sp>
      <p:sp>
        <p:nvSpPr>
          <p:cNvPr id="6" name="Content Placeholder 5"/>
          <p:cNvSpPr>
            <a:spLocks noGrp="1"/>
          </p:cNvSpPr>
          <p:nvPr>
            <p:ph sz="quarter" idx="1"/>
          </p:nvPr>
        </p:nvSpPr>
        <p:spPr>
          <a:xfrm>
            <a:off x="457200" y="1219200"/>
            <a:ext cx="4041648" cy="2819400"/>
          </a:xfrm>
        </p:spPr>
        <p:txBody>
          <a:bodyPr>
            <a:normAutofit fontScale="62500" lnSpcReduction="20000"/>
          </a:bodyPr>
          <a:lstStyle/>
          <a:p>
            <a:r>
              <a:rPr lang="en-US" dirty="0" smtClean="0"/>
              <a:t>The second largest machine in CERN’s accelerator complex, nearly 7 km in circumference. It was switched on in 1976 (CERN Nobel-prize for discovery of W and Z particles in 1983)</a:t>
            </a:r>
          </a:p>
          <a:p>
            <a:endParaRPr lang="en-US" dirty="0" smtClean="0"/>
          </a:p>
          <a:p>
            <a:r>
              <a:rPr lang="en-US" dirty="0" smtClean="0"/>
              <a:t>Presently, SPS accelerates particles to provide beams for the:</a:t>
            </a:r>
          </a:p>
          <a:p>
            <a:pPr lvl="1"/>
            <a:r>
              <a:rPr lang="en-US" dirty="0" smtClean="0"/>
              <a:t>FT (Fixed Target) program (North Area)</a:t>
            </a:r>
          </a:p>
          <a:p>
            <a:pPr lvl="1"/>
            <a:r>
              <a:rPr lang="en-US" dirty="0" smtClean="0"/>
              <a:t>CNGS project</a:t>
            </a:r>
          </a:p>
          <a:p>
            <a:pPr lvl="1"/>
            <a:r>
              <a:rPr lang="en-US" dirty="0" smtClean="0"/>
              <a:t>LHC (Large </a:t>
            </a:r>
            <a:r>
              <a:rPr lang="en-US" dirty="0" err="1" smtClean="0"/>
              <a:t>Hadron</a:t>
            </a:r>
            <a:r>
              <a:rPr lang="en-US" dirty="0" smtClean="0"/>
              <a:t> Collider)</a:t>
            </a:r>
          </a:p>
          <a:p>
            <a:pPr lvl="1"/>
            <a:r>
              <a:rPr lang="en-US" dirty="0" smtClean="0"/>
              <a:t>And Many Machine Developments</a:t>
            </a:r>
          </a:p>
        </p:txBody>
      </p:sp>
      <p:sp>
        <p:nvSpPr>
          <p:cNvPr id="7" name="Content Placeholder 6"/>
          <p:cNvSpPr>
            <a:spLocks noGrp="1"/>
          </p:cNvSpPr>
          <p:nvPr>
            <p:ph sz="quarter" idx="2"/>
          </p:nvPr>
        </p:nvSpPr>
        <p:spPr/>
        <p:txBody>
          <a:bodyPr>
            <a:normAutofit fontScale="62500" lnSpcReduction="20000"/>
          </a:bodyPr>
          <a:lstStyle/>
          <a:p>
            <a:endParaRPr lang="en-US"/>
          </a:p>
        </p:txBody>
      </p:sp>
      <p:grpSp>
        <p:nvGrpSpPr>
          <p:cNvPr id="8" name="Group 7"/>
          <p:cNvGrpSpPr/>
          <p:nvPr/>
        </p:nvGrpSpPr>
        <p:grpSpPr>
          <a:xfrm>
            <a:off x="4572000" y="1219200"/>
            <a:ext cx="4191000" cy="2743200"/>
            <a:chOff x="4572000" y="1348048"/>
            <a:chExt cx="4191000" cy="2743200"/>
          </a:xfrm>
        </p:grpSpPr>
        <p:pic>
          <p:nvPicPr>
            <p:cNvPr id="9" name="Picture 2" descr="http://wikis/download/attachments/29163878/sps2.PNG?version=1&amp;modificationDate=1238603233000"/>
            <p:cNvPicPr>
              <a:picLocks noChangeAspect="1" noChangeArrowheads="1"/>
            </p:cNvPicPr>
            <p:nvPr/>
          </p:nvPicPr>
          <p:blipFill>
            <a:blip r:embed="rId2" cstate="print"/>
            <a:srcRect/>
            <a:stretch>
              <a:fillRect/>
            </a:stretch>
          </p:blipFill>
          <p:spPr bwMode="auto">
            <a:xfrm>
              <a:off x="4572000" y="1348048"/>
              <a:ext cx="4191000" cy="2743200"/>
            </a:xfrm>
            <a:prstGeom prst="rect">
              <a:avLst/>
            </a:prstGeom>
            <a:noFill/>
          </p:spPr>
        </p:pic>
        <p:sp>
          <p:nvSpPr>
            <p:cNvPr id="10" name="TextBox 9"/>
            <p:cNvSpPr txBox="1"/>
            <p:nvPr/>
          </p:nvSpPr>
          <p:spPr>
            <a:xfrm>
              <a:off x="6705600" y="1447800"/>
              <a:ext cx="1983428" cy="307777"/>
            </a:xfrm>
            <a:prstGeom prst="rect">
              <a:avLst/>
            </a:prstGeom>
            <a:solidFill>
              <a:srgbClr val="FFFF00"/>
            </a:solidFill>
          </p:spPr>
          <p:txBody>
            <a:bodyPr wrap="none" rtlCol="0">
              <a:spAutoFit/>
            </a:bodyPr>
            <a:lstStyle/>
            <a:p>
              <a:pPr algn="ctr"/>
              <a:r>
                <a:rPr lang="en-US" sz="1400" dirty="0" smtClean="0"/>
                <a:t>North Experimental area</a:t>
              </a:r>
              <a:endParaRPr lang="en-US" sz="1400" dirty="0"/>
            </a:p>
          </p:txBody>
        </p:sp>
        <p:sp>
          <p:nvSpPr>
            <p:cNvPr id="11" name="Rectangle 10"/>
            <p:cNvSpPr/>
            <p:nvPr/>
          </p:nvSpPr>
          <p:spPr>
            <a:xfrm>
              <a:off x="7010400" y="1752600"/>
              <a:ext cx="1676400" cy="60960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descr="The trajectory of the neutrino beam"/>
          <p:cNvPicPr>
            <a:picLocks noChangeAspect="1" noChangeArrowheads="1"/>
          </p:cNvPicPr>
          <p:nvPr/>
        </p:nvPicPr>
        <p:blipFill>
          <a:blip r:embed="rId3" cstate="print"/>
          <a:srcRect/>
          <a:stretch>
            <a:fillRect/>
          </a:stretch>
        </p:blipFill>
        <p:spPr>
          <a:xfrm>
            <a:off x="4640579" y="4038600"/>
            <a:ext cx="4122421" cy="2286000"/>
          </a:xfrm>
          <a:prstGeom prst="rect">
            <a:avLst/>
          </a:prstGeom>
        </p:spPr>
      </p:pic>
      <p:pic>
        <p:nvPicPr>
          <p:cNvPr id="19" name="Picture 4"/>
          <p:cNvPicPr>
            <a:picLocks noChangeAspect="1" noChangeArrowheads="1"/>
          </p:cNvPicPr>
          <p:nvPr/>
        </p:nvPicPr>
        <p:blipFill>
          <a:blip r:embed="rId4" cstate="print"/>
          <a:srcRect l="2564" t="2564" r="2564" b="2193"/>
          <a:stretch>
            <a:fillRect/>
          </a:stretch>
        </p:blipFill>
        <p:spPr bwMode="auto">
          <a:xfrm>
            <a:off x="1066800" y="4038600"/>
            <a:ext cx="2819400" cy="2286000"/>
          </a:xfrm>
          <a:prstGeom prst="rect">
            <a:avLst/>
          </a:prstGeom>
          <a:noFill/>
          <a:ln w="9525">
            <a:noFill/>
            <a:miter lim="800000"/>
            <a:headEnd/>
            <a:tailEnd/>
          </a:ln>
        </p:spPr>
      </p:pic>
      <p:sp>
        <p:nvSpPr>
          <p:cNvPr id="20" name="TextBox 19"/>
          <p:cNvSpPr txBox="1"/>
          <p:nvPr/>
        </p:nvSpPr>
        <p:spPr>
          <a:xfrm>
            <a:off x="4821425" y="5943600"/>
            <a:ext cx="3209212" cy="307777"/>
          </a:xfrm>
          <a:prstGeom prst="rect">
            <a:avLst/>
          </a:prstGeom>
          <a:solidFill>
            <a:srgbClr val="FFFF00"/>
          </a:solidFill>
        </p:spPr>
        <p:txBody>
          <a:bodyPr wrap="none" rtlCol="0">
            <a:spAutoFit/>
          </a:bodyPr>
          <a:lstStyle/>
          <a:p>
            <a:pPr algn="ctr"/>
            <a:r>
              <a:rPr lang="en-US" sz="1400" dirty="0" smtClean="0"/>
              <a:t>CNGS : CERN </a:t>
            </a:r>
            <a:r>
              <a:rPr lang="en-US" sz="1400" dirty="0" err="1" smtClean="0"/>
              <a:t>Neutrions</a:t>
            </a:r>
            <a:r>
              <a:rPr lang="en-US" sz="1400" dirty="0" smtClean="0"/>
              <a:t> to Gran </a:t>
            </a:r>
            <a:r>
              <a:rPr lang="en-US" sz="1400" dirty="0" err="1" smtClean="0"/>
              <a:t>Sasso</a:t>
            </a:r>
            <a:endParaRPr lang="en-US" sz="1400" dirty="0"/>
          </a:p>
        </p:txBody>
      </p:sp>
      <p:sp>
        <p:nvSpPr>
          <p:cNvPr id="21" name="TextBox 20"/>
          <p:cNvSpPr txBox="1"/>
          <p:nvPr/>
        </p:nvSpPr>
        <p:spPr>
          <a:xfrm>
            <a:off x="1066800" y="4038600"/>
            <a:ext cx="2819400" cy="307777"/>
          </a:xfrm>
          <a:prstGeom prst="rect">
            <a:avLst/>
          </a:prstGeom>
          <a:solidFill>
            <a:srgbClr val="FFFF00"/>
          </a:solidFill>
        </p:spPr>
        <p:txBody>
          <a:bodyPr wrap="square" rtlCol="0">
            <a:spAutoFit/>
          </a:bodyPr>
          <a:lstStyle/>
          <a:p>
            <a:pPr algn="ctr"/>
            <a:r>
              <a:rPr lang="en-US" sz="1400" dirty="0" smtClean="0"/>
              <a:t>SPS as LHC injector</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temperature sensitivity</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30</a:t>
            </a:fld>
            <a:endParaRPr lang="en-US" dirty="0"/>
          </a:p>
        </p:txBody>
      </p:sp>
      <p:sp>
        <p:nvSpPr>
          <p:cNvPr id="6" name="Content Placeholder 5"/>
          <p:cNvSpPr>
            <a:spLocks noGrp="1"/>
          </p:cNvSpPr>
          <p:nvPr>
            <p:ph sz="quarter" idx="1"/>
          </p:nvPr>
        </p:nvSpPr>
        <p:spPr/>
        <p:txBody>
          <a:bodyPr>
            <a:noAutofit/>
          </a:bodyPr>
          <a:lstStyle/>
          <a:p>
            <a:r>
              <a:rPr lang="en-US" sz="1600" dirty="0" smtClean="0"/>
              <a:t>Transmitter has shown to be Temperature sensible :</a:t>
            </a:r>
          </a:p>
          <a:p>
            <a:pPr lvl="1"/>
            <a:r>
              <a:rPr lang="en-US" sz="1400" dirty="0" smtClean="0"/>
              <a:t>Water Temp = 26.4 +/- 0.5</a:t>
            </a:r>
          </a:p>
          <a:p>
            <a:pPr lvl="1"/>
            <a:r>
              <a:rPr lang="en-US" sz="1400" dirty="0" smtClean="0"/>
              <a:t>Air Temps = 22.1 +/- 2.6</a:t>
            </a:r>
          </a:p>
          <a:p>
            <a:pPr lvl="1"/>
            <a:r>
              <a:rPr lang="en-US" sz="1400" dirty="0" smtClean="0"/>
              <a:t>Driver Gain = 6.7 %</a:t>
            </a:r>
          </a:p>
          <a:p>
            <a:pPr lvl="1"/>
            <a:r>
              <a:rPr lang="en-US" sz="1400" dirty="0" smtClean="0"/>
              <a:t>Cold IOT = </a:t>
            </a:r>
            <a:r>
              <a:rPr lang="en-US" sz="1400" dirty="0" smtClean="0">
                <a:solidFill>
                  <a:srgbClr val="FF0000"/>
                </a:solidFill>
              </a:rPr>
              <a:t>+ 7.5 % to - 38 %</a:t>
            </a:r>
          </a:p>
          <a:p>
            <a:pPr lvl="1"/>
            <a:r>
              <a:rPr lang="en-US" sz="1400" dirty="0" smtClean="0"/>
              <a:t>Hot IOT = +/- 4.9 %</a:t>
            </a:r>
          </a:p>
          <a:p>
            <a:pPr lvl="1"/>
            <a:endParaRPr lang="en-US" sz="1400" dirty="0" smtClean="0"/>
          </a:p>
          <a:p>
            <a:r>
              <a:rPr lang="en-US" sz="1600" dirty="0" smtClean="0"/>
              <a:t>Drivers are inverse temp, while IOT is direct Temp</a:t>
            </a:r>
          </a:p>
          <a:p>
            <a:endParaRPr lang="en-US" sz="1600" dirty="0" smtClean="0"/>
          </a:p>
          <a:p>
            <a:r>
              <a:rPr lang="en-US" sz="1600" dirty="0" smtClean="0"/>
              <a:t>Restart a cold IOT must be done readjusting the drive within the first three minutes</a:t>
            </a:r>
          </a:p>
          <a:p>
            <a:endParaRPr lang="en-US" sz="1600" dirty="0" smtClean="0"/>
          </a:p>
          <a:p>
            <a:r>
              <a:rPr lang="en-US" sz="1600" dirty="0" smtClean="0"/>
              <a:t>CERN LLRF will manage these variations</a:t>
            </a:r>
          </a:p>
        </p:txBody>
      </p:sp>
      <p:sp>
        <p:nvSpPr>
          <p:cNvPr id="7" name="Content Placeholder 6"/>
          <p:cNvSpPr>
            <a:spLocks noGrp="1"/>
          </p:cNvSpPr>
          <p:nvPr>
            <p:ph sz="quarter" idx="2"/>
          </p:nvPr>
        </p:nvSpPr>
        <p:spPr/>
        <p:txBody>
          <a:bodyPr>
            <a:normAutofit/>
          </a:bodyPr>
          <a:lstStyle/>
          <a:p>
            <a:endParaRPr lang="en-US"/>
          </a:p>
        </p:txBody>
      </p:sp>
      <p:graphicFrame>
        <p:nvGraphicFramePr>
          <p:cNvPr id="8" name="Chart 7"/>
          <p:cNvGraphicFramePr>
            <a:graphicFrameLocks noGrp="1"/>
          </p:cNvGraphicFramePr>
          <p:nvPr/>
        </p:nvGraphicFramePr>
        <p:xfrm>
          <a:off x="4644009" y="1484784"/>
          <a:ext cx="4032448"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noGrp="1"/>
          </p:cNvGraphicFramePr>
          <p:nvPr/>
        </p:nvGraphicFramePr>
        <p:xfrm>
          <a:off x="4644009" y="3933056"/>
          <a:ext cx="4032448" cy="22322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Long duration tests:</a:t>
            </a:r>
            <a:br>
              <a:rPr lang="en-US" dirty="0" smtClean="0"/>
            </a:br>
            <a:r>
              <a:rPr lang="en-US" sz="2400" dirty="0" smtClean="0"/>
              <a:t>Super Cycle mode</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31</a:t>
            </a:fld>
            <a:endParaRPr lang="en-US" dirty="0"/>
          </a:p>
        </p:txBody>
      </p:sp>
      <p:pic>
        <p:nvPicPr>
          <p:cNvPr id="10" name="Picture 2"/>
          <p:cNvPicPr>
            <a:picLocks noChangeAspect="1" noChangeArrowheads="1"/>
          </p:cNvPicPr>
          <p:nvPr/>
        </p:nvPicPr>
        <p:blipFill>
          <a:blip r:embed="rId2" cstate="print"/>
          <a:srcRect l="56178" t="41692" r="381" b="28823"/>
          <a:stretch>
            <a:fillRect/>
          </a:stretch>
        </p:blipFill>
        <p:spPr bwMode="auto">
          <a:xfrm>
            <a:off x="414264" y="4038600"/>
            <a:ext cx="8424936" cy="2304256"/>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t="5995"/>
          <a:stretch>
            <a:fillRect/>
          </a:stretch>
        </p:blipFill>
        <p:spPr bwMode="auto">
          <a:xfrm>
            <a:off x="6659880" y="2514600"/>
            <a:ext cx="2103120" cy="1570433"/>
          </a:xfrm>
          <a:prstGeom prst="rect">
            <a:avLst/>
          </a:prstGeom>
          <a:noFill/>
          <a:ln w="9525">
            <a:noFill/>
            <a:miter lim="800000"/>
            <a:headEnd/>
            <a:tailEnd/>
          </a:ln>
        </p:spPr>
      </p:pic>
      <p:cxnSp>
        <p:nvCxnSpPr>
          <p:cNvPr id="12" name="Straight Connector 11"/>
          <p:cNvCxnSpPr/>
          <p:nvPr/>
        </p:nvCxnSpPr>
        <p:spPr>
          <a:xfrm flipH="1" flipV="1">
            <a:off x="6659880" y="2438400"/>
            <a:ext cx="685800" cy="99060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574280" y="2438400"/>
            <a:ext cx="1143000" cy="99060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pic>
        <p:nvPicPr>
          <p:cNvPr id="14" name="Picture 7"/>
          <p:cNvPicPr>
            <a:picLocks noChangeAspect="1" noChangeArrowheads="1"/>
          </p:cNvPicPr>
          <p:nvPr/>
        </p:nvPicPr>
        <p:blipFill>
          <a:blip r:embed="rId4" cstate="print"/>
          <a:srcRect/>
          <a:stretch>
            <a:fillRect/>
          </a:stretch>
        </p:blipFill>
        <p:spPr bwMode="auto">
          <a:xfrm>
            <a:off x="6678272" y="1219200"/>
            <a:ext cx="2058057" cy="1238250"/>
          </a:xfrm>
          <a:prstGeom prst="rect">
            <a:avLst/>
          </a:prstGeom>
          <a:noFill/>
          <a:ln w="9525">
            <a:noFill/>
            <a:miter lim="800000"/>
            <a:headEnd/>
            <a:tailEnd/>
          </a:ln>
          <a:effectLst/>
        </p:spPr>
      </p:pic>
      <p:sp>
        <p:nvSpPr>
          <p:cNvPr id="9" name="Content Placeholder 8"/>
          <p:cNvSpPr>
            <a:spLocks noGrp="1"/>
          </p:cNvSpPr>
          <p:nvPr>
            <p:ph sz="quarter" idx="1"/>
          </p:nvPr>
        </p:nvSpPr>
        <p:spPr>
          <a:xfrm>
            <a:off x="457200" y="1219200"/>
            <a:ext cx="6096000" cy="3581400"/>
          </a:xfrm>
        </p:spPr>
        <p:txBody>
          <a:bodyPr>
            <a:noAutofit/>
          </a:bodyPr>
          <a:lstStyle/>
          <a:p>
            <a:r>
              <a:rPr lang="en-US" sz="1600" dirty="0" smtClean="0"/>
              <a:t>To reduce average power and be closer to machine operation, we launched Super Cycle long duration tests, new difficulties arose</a:t>
            </a:r>
          </a:p>
          <a:p>
            <a:endParaRPr lang="en-US" sz="1600" dirty="0" smtClean="0"/>
          </a:p>
          <a:p>
            <a:r>
              <a:rPr lang="en-US" sz="1600" dirty="0" smtClean="0"/>
              <a:t>While doing the test over four weeks, we were not able again to obtain a stable operation</a:t>
            </a:r>
          </a:p>
          <a:p>
            <a:endParaRPr lang="en-US" sz="1600" dirty="0" smtClean="0"/>
          </a:p>
          <a:p>
            <a:r>
              <a:rPr lang="en-US" sz="1600" dirty="0" smtClean="0"/>
              <a:t>Time slots were mainly between 12 to 24 hours</a:t>
            </a:r>
          </a:p>
          <a:p>
            <a:endParaRPr lang="en-US" sz="1600" dirty="0" smtClean="0"/>
          </a:p>
          <a:p>
            <a:r>
              <a:rPr lang="en-US" sz="1600" dirty="0" smtClean="0"/>
              <a:t>The main fault is always the same ‘IGBT 4 gate D’, </a:t>
            </a:r>
            <a:r>
              <a:rPr lang="en-US" sz="1600" dirty="0" smtClean="0">
                <a:solidFill>
                  <a:srgbClr val="FF0000"/>
                </a:solidFill>
              </a:rPr>
              <a:t>even with no amplifier connected !</a:t>
            </a:r>
          </a:p>
          <a:p>
            <a:endParaRPr lang="en-US" sz="1600" dirty="0" smtClean="0"/>
          </a:p>
          <a:p>
            <a:r>
              <a:rPr lang="en-US" sz="1600" dirty="0" smtClean="0"/>
              <a:t>We are convinced the tube itself is not part of the trouble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HVPPS instabilities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32</a:t>
            </a:fld>
            <a:endParaRPr lang="en-US" dirty="0"/>
          </a:p>
        </p:txBody>
      </p:sp>
      <p:sp>
        <p:nvSpPr>
          <p:cNvPr id="6" name="Content Placeholder 5"/>
          <p:cNvSpPr>
            <a:spLocks noGrp="1"/>
          </p:cNvSpPr>
          <p:nvPr>
            <p:ph sz="quarter" idx="1"/>
          </p:nvPr>
        </p:nvSpPr>
        <p:spPr>
          <a:xfrm>
            <a:off x="457200" y="1219200"/>
            <a:ext cx="5257800" cy="1981200"/>
          </a:xfrm>
        </p:spPr>
        <p:txBody>
          <a:bodyPr>
            <a:normAutofit/>
          </a:bodyPr>
          <a:lstStyle/>
          <a:p>
            <a:r>
              <a:rPr lang="en-US" sz="1600" dirty="0" smtClean="0"/>
              <a:t>We tried a 50% RF signal instead of our super cycle, varying the repetition rate</a:t>
            </a:r>
          </a:p>
          <a:p>
            <a:endParaRPr lang="en-US" sz="1600" dirty="0" smtClean="0"/>
          </a:p>
          <a:p>
            <a:r>
              <a:rPr lang="en-US" sz="1600" dirty="0" smtClean="0">
                <a:solidFill>
                  <a:srgbClr val="FF0000"/>
                </a:solidFill>
              </a:rPr>
              <a:t>The HVPPS stability is function of the repetition rate !</a:t>
            </a:r>
            <a:endParaRPr lang="en-US" sz="1600" dirty="0"/>
          </a:p>
        </p:txBody>
      </p:sp>
      <p:pic>
        <p:nvPicPr>
          <p:cNvPr id="7" name="Picture 2"/>
          <p:cNvPicPr>
            <a:picLocks noChangeAspect="1" noChangeArrowheads="1"/>
          </p:cNvPicPr>
          <p:nvPr/>
        </p:nvPicPr>
        <p:blipFill>
          <a:blip r:embed="rId2" cstate="print"/>
          <a:srcRect/>
          <a:stretch>
            <a:fillRect/>
          </a:stretch>
        </p:blipFill>
        <p:spPr bwMode="auto">
          <a:xfrm>
            <a:off x="5715000" y="1404623"/>
            <a:ext cx="2762250" cy="1661935"/>
          </a:xfrm>
          <a:prstGeom prst="rect">
            <a:avLst/>
          </a:prstGeom>
          <a:noFill/>
          <a:ln w="9525">
            <a:noFill/>
            <a:miter lim="800000"/>
            <a:headEnd/>
            <a:tailEnd/>
          </a:ln>
          <a:effectLst/>
        </p:spPr>
      </p:pic>
      <p:pic>
        <p:nvPicPr>
          <p:cNvPr id="8" name="Picture 4"/>
          <p:cNvPicPr>
            <a:picLocks noChangeAspect="1" noChangeArrowheads="1"/>
          </p:cNvPicPr>
          <p:nvPr/>
        </p:nvPicPr>
        <p:blipFill>
          <a:blip r:embed="rId3" cstate="print"/>
          <a:srcRect/>
          <a:stretch>
            <a:fillRect/>
          </a:stretch>
        </p:blipFill>
        <p:spPr>
          <a:xfrm>
            <a:off x="838200" y="3199908"/>
            <a:ext cx="7620000" cy="304849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800 MHZ upgrade Conclusions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33</a:t>
            </a:fld>
            <a:endParaRPr lang="en-US" dirty="0"/>
          </a:p>
        </p:txBody>
      </p:sp>
      <p:sp>
        <p:nvSpPr>
          <p:cNvPr id="6" name="Content Placeholder 5"/>
          <p:cNvSpPr>
            <a:spLocks noGrp="1"/>
          </p:cNvSpPr>
          <p:nvPr>
            <p:ph sz="quarter" idx="1"/>
          </p:nvPr>
        </p:nvSpPr>
        <p:spPr/>
        <p:txBody>
          <a:bodyPr>
            <a:normAutofit/>
          </a:bodyPr>
          <a:lstStyle/>
          <a:p>
            <a:r>
              <a:rPr lang="en-US" sz="1600" dirty="0" smtClean="0"/>
              <a:t>First tests were very promising, but…</a:t>
            </a:r>
          </a:p>
          <a:p>
            <a:endParaRPr lang="en-US" sz="1600" dirty="0" smtClean="0"/>
          </a:p>
          <a:p>
            <a:r>
              <a:rPr lang="en-US" sz="1600" dirty="0" smtClean="0"/>
              <a:t>Long duration tests shown lack of HVPPS stability</a:t>
            </a:r>
          </a:p>
          <a:p>
            <a:endParaRPr lang="en-US" sz="1600" dirty="0" smtClean="0"/>
          </a:p>
          <a:p>
            <a:r>
              <a:rPr lang="en-US" sz="1600" dirty="0" smtClean="0"/>
              <a:t>We asked for a conventional linear Power Converter (with </a:t>
            </a:r>
            <a:r>
              <a:rPr lang="en-US" sz="1600" dirty="0" err="1" smtClean="0"/>
              <a:t>thyratron</a:t>
            </a:r>
            <a:r>
              <a:rPr lang="en-US" sz="1600" dirty="0" smtClean="0"/>
              <a:t> crowbar)</a:t>
            </a:r>
          </a:p>
          <a:p>
            <a:endParaRPr lang="en-US" sz="1600" dirty="0" smtClean="0"/>
          </a:p>
          <a:p>
            <a:r>
              <a:rPr lang="en-US" sz="1600" dirty="0" smtClean="0"/>
              <a:t>Installation is foreseen next week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Many thanks</a:t>
            </a:r>
            <a:br>
              <a:rPr lang="en-US" dirty="0" smtClean="0"/>
            </a:b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For your attention, and for inviting me to your workshop</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Group at CERN</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35</a:t>
            </a:fld>
            <a:endParaRPr lang="en-US" dirty="0"/>
          </a:p>
        </p:txBody>
      </p:sp>
      <p:sp>
        <p:nvSpPr>
          <p:cNvPr id="6" name="Content Placeholder 5"/>
          <p:cNvSpPr>
            <a:spLocks noGrp="1"/>
          </p:cNvSpPr>
          <p:nvPr>
            <p:ph sz="quarter" idx="1"/>
          </p:nvPr>
        </p:nvSpPr>
        <p:spPr>
          <a:xfrm>
            <a:off x="457200" y="5410200"/>
            <a:ext cx="8229600" cy="838200"/>
          </a:xfrm>
        </p:spPr>
        <p:txBody>
          <a:bodyPr>
            <a:normAutofit/>
          </a:bodyPr>
          <a:lstStyle/>
          <a:p>
            <a:pPr algn="ctr">
              <a:buNone/>
            </a:pPr>
            <a:r>
              <a:rPr lang="en-US" sz="1600" dirty="0" smtClean="0"/>
              <a:t>RF group is 170 colleagues operating RF over all machines</a:t>
            </a:r>
            <a:endParaRPr lang="en-US" sz="1400" dirty="0"/>
          </a:p>
        </p:txBody>
      </p:sp>
      <p:pic>
        <p:nvPicPr>
          <p:cNvPr id="8" name="Picture 3"/>
          <p:cNvPicPr>
            <a:picLocks noChangeAspect="1" noChangeArrowheads="1"/>
          </p:cNvPicPr>
          <p:nvPr/>
        </p:nvPicPr>
        <p:blipFill>
          <a:blip r:embed="rId2" cstate="print"/>
          <a:srcRect/>
          <a:stretch>
            <a:fillRect/>
          </a:stretch>
        </p:blipFill>
        <p:spPr bwMode="auto">
          <a:xfrm>
            <a:off x="1412317" y="1295400"/>
            <a:ext cx="6319367"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 </a:t>
            </a:r>
            <a:r>
              <a:rPr lang="en-US" dirty="0" smtClean="0"/>
              <a:t>MHz RF in the SPS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4</a:t>
            </a:fld>
            <a:endParaRPr lang="en-US" dirty="0"/>
          </a:p>
        </p:txBody>
      </p:sp>
      <p:sp>
        <p:nvSpPr>
          <p:cNvPr id="6" name="Content Placeholder 5"/>
          <p:cNvSpPr>
            <a:spLocks noGrp="1"/>
          </p:cNvSpPr>
          <p:nvPr>
            <p:ph sz="quarter" idx="1"/>
          </p:nvPr>
        </p:nvSpPr>
        <p:spPr/>
        <p:txBody>
          <a:bodyPr/>
          <a:lstStyle/>
          <a:p>
            <a:r>
              <a:rPr lang="en-US" sz="1600" dirty="0" smtClean="0"/>
              <a:t>The RF-SPS started up in 1976 with two accelerating cavities</a:t>
            </a:r>
          </a:p>
          <a:p>
            <a:endParaRPr lang="en-US" sz="1600" dirty="0" smtClean="0"/>
          </a:p>
          <a:p>
            <a:r>
              <a:rPr lang="en-US" sz="1600" dirty="0" smtClean="0"/>
              <a:t>Since 1980, for the new role of SPS as proton-antiproton collider, there are four cavities operating @ 200 MHz</a:t>
            </a:r>
          </a:p>
          <a:p>
            <a:endParaRPr lang="en-US" sz="1600" dirty="0" smtClean="0"/>
          </a:p>
          <a:p>
            <a:r>
              <a:rPr lang="en-US" sz="1600" dirty="0" smtClean="0"/>
              <a:t>We have 4 lines :</a:t>
            </a:r>
          </a:p>
          <a:p>
            <a:pPr lvl="1"/>
            <a:r>
              <a:rPr lang="en-US" sz="1400" dirty="0" smtClean="0"/>
              <a:t>2 x Siemens: 20 x RS2004</a:t>
            </a:r>
          </a:p>
          <a:p>
            <a:pPr lvl="1"/>
            <a:r>
              <a:rPr lang="en-US" sz="1400" dirty="0" smtClean="0"/>
              <a:t>2 x Philips: 68 x YL1530</a:t>
            </a:r>
          </a:p>
        </p:txBody>
      </p:sp>
      <p:sp>
        <p:nvSpPr>
          <p:cNvPr id="7" name="Content Placeholder 6"/>
          <p:cNvSpPr>
            <a:spLocks noGrp="1"/>
          </p:cNvSpPr>
          <p:nvPr>
            <p:ph sz="quarter" idx="2"/>
          </p:nvPr>
        </p:nvSpPr>
        <p:spPr/>
        <p:txBody>
          <a:bodyPr/>
          <a:lstStyle/>
          <a:p>
            <a:endParaRPr lang="en-US"/>
          </a:p>
        </p:txBody>
      </p:sp>
      <p:sp>
        <p:nvSpPr>
          <p:cNvPr id="8" name="Right Arrow 7"/>
          <p:cNvSpPr/>
          <p:nvPr/>
        </p:nvSpPr>
        <p:spPr bwMode="auto">
          <a:xfrm>
            <a:off x="4724400" y="2103172"/>
            <a:ext cx="4229100" cy="457200"/>
          </a:xfrm>
          <a:prstGeom prst="rightArrow">
            <a:avLst>
              <a:gd name="adj1" fmla="val 54040"/>
              <a:gd name="adj2" fmla="val 53129"/>
            </a:avLst>
          </a:prstGeom>
          <a:noFill/>
          <a:ln w="38100" cap="flat" cmpd="sng" algn="ctr">
            <a:solidFill>
              <a:srgbClr val="00B0F0"/>
            </a:solidFill>
            <a:prstDash val="solid"/>
            <a:bevel/>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effectLst>
                <a:outerShdw blurRad="38100" dist="38100" dir="2700000" algn="tl">
                  <a:srgbClr val="000000">
                    <a:alpha val="43137"/>
                  </a:srgbClr>
                </a:outerShdw>
              </a:effectLst>
            </a:endParaRPr>
          </a:p>
        </p:txBody>
      </p:sp>
      <p:cxnSp>
        <p:nvCxnSpPr>
          <p:cNvPr id="9" name="Straight Connector 7"/>
          <p:cNvCxnSpPr>
            <a:cxnSpLocks noChangeShapeType="1"/>
          </p:cNvCxnSpPr>
          <p:nvPr/>
        </p:nvCxnSpPr>
        <p:spPr bwMode="auto">
          <a:xfrm rot="5400000">
            <a:off x="8112641" y="2139237"/>
            <a:ext cx="767319" cy="0"/>
          </a:xfrm>
          <a:prstGeom prst="line">
            <a:avLst/>
          </a:prstGeom>
          <a:noFill/>
          <a:ln w="25400" algn="ctr">
            <a:solidFill>
              <a:srgbClr val="00B0F0"/>
            </a:solidFill>
            <a:round/>
            <a:headEnd/>
            <a:tailEnd/>
          </a:ln>
        </p:spPr>
      </p:cxnSp>
      <p:sp>
        <p:nvSpPr>
          <p:cNvPr id="10" name="TextBox 9"/>
          <p:cNvSpPr txBox="1">
            <a:spLocks noChangeArrowheads="1"/>
          </p:cNvSpPr>
          <p:nvPr/>
        </p:nvSpPr>
        <p:spPr bwMode="auto">
          <a:xfrm>
            <a:off x="8039100" y="1524000"/>
            <a:ext cx="914400" cy="307777"/>
          </a:xfrm>
          <a:prstGeom prst="rect">
            <a:avLst/>
          </a:prstGeom>
          <a:noFill/>
          <a:ln w="9525">
            <a:noFill/>
            <a:miter lim="800000"/>
            <a:headEnd/>
            <a:tailEnd/>
          </a:ln>
        </p:spPr>
        <p:txBody>
          <a:bodyPr>
            <a:spAutoFit/>
          </a:bodyPr>
          <a:lstStyle/>
          <a:p>
            <a:pPr algn="ctr"/>
            <a:r>
              <a:rPr lang="en-US" sz="1400" dirty="0" smtClean="0">
                <a:solidFill>
                  <a:srgbClr val="00B0F0"/>
                </a:solidFill>
                <a:latin typeface="+mn-lt"/>
              </a:rPr>
              <a:t>2010</a:t>
            </a:r>
            <a:endParaRPr lang="en-US" sz="1400" dirty="0">
              <a:solidFill>
                <a:srgbClr val="00B0F0"/>
              </a:solidFill>
              <a:latin typeface="+mn-lt"/>
            </a:endParaRPr>
          </a:p>
        </p:txBody>
      </p:sp>
      <p:cxnSp>
        <p:nvCxnSpPr>
          <p:cNvPr id="11" name="Straight Connector 8"/>
          <p:cNvCxnSpPr>
            <a:cxnSpLocks noChangeShapeType="1"/>
          </p:cNvCxnSpPr>
          <p:nvPr/>
        </p:nvCxnSpPr>
        <p:spPr bwMode="auto">
          <a:xfrm rot="16200000" flipH="1">
            <a:off x="7657857" y="2136821"/>
            <a:ext cx="765662" cy="3175"/>
          </a:xfrm>
          <a:prstGeom prst="line">
            <a:avLst/>
          </a:prstGeom>
          <a:noFill/>
          <a:ln w="25400" algn="ctr">
            <a:solidFill>
              <a:srgbClr val="00B0F0"/>
            </a:solidFill>
            <a:round/>
            <a:headEnd/>
            <a:tailEnd/>
          </a:ln>
        </p:spPr>
      </p:cxnSp>
      <p:sp>
        <p:nvSpPr>
          <p:cNvPr id="12" name="TextBox 9"/>
          <p:cNvSpPr txBox="1">
            <a:spLocks noChangeArrowheads="1"/>
          </p:cNvSpPr>
          <p:nvPr/>
        </p:nvSpPr>
        <p:spPr bwMode="auto">
          <a:xfrm>
            <a:off x="7620000" y="1524000"/>
            <a:ext cx="838200" cy="307777"/>
          </a:xfrm>
          <a:prstGeom prst="rect">
            <a:avLst/>
          </a:prstGeom>
          <a:noFill/>
          <a:ln w="9525">
            <a:noFill/>
            <a:miter lim="800000"/>
            <a:headEnd/>
            <a:tailEnd/>
          </a:ln>
        </p:spPr>
        <p:txBody>
          <a:bodyPr>
            <a:spAutoFit/>
          </a:bodyPr>
          <a:lstStyle/>
          <a:p>
            <a:pPr algn="ctr"/>
            <a:r>
              <a:rPr lang="en-US" sz="1400" dirty="0" smtClean="0">
                <a:solidFill>
                  <a:srgbClr val="00B0F0"/>
                </a:solidFill>
                <a:latin typeface="+mn-lt"/>
              </a:rPr>
              <a:t>2000</a:t>
            </a:r>
            <a:endParaRPr lang="en-US" sz="1400" dirty="0">
              <a:solidFill>
                <a:srgbClr val="00B0F0"/>
              </a:solidFill>
              <a:latin typeface="+mn-lt"/>
            </a:endParaRPr>
          </a:p>
        </p:txBody>
      </p:sp>
      <p:cxnSp>
        <p:nvCxnSpPr>
          <p:cNvPr id="13" name="Straight Connector 7"/>
          <p:cNvCxnSpPr>
            <a:cxnSpLocks noChangeShapeType="1"/>
          </p:cNvCxnSpPr>
          <p:nvPr/>
        </p:nvCxnSpPr>
        <p:spPr bwMode="auto">
          <a:xfrm rot="5400000">
            <a:off x="6553200" y="2327077"/>
            <a:ext cx="228600" cy="0"/>
          </a:xfrm>
          <a:prstGeom prst="line">
            <a:avLst/>
          </a:prstGeom>
          <a:noFill/>
          <a:ln w="12700" algn="ctr">
            <a:solidFill>
              <a:srgbClr val="00B0F0"/>
            </a:solidFill>
            <a:round/>
            <a:headEnd/>
            <a:tailEnd/>
          </a:ln>
        </p:spPr>
      </p:cxnSp>
      <p:cxnSp>
        <p:nvCxnSpPr>
          <p:cNvPr id="14" name="Straight Connector 7"/>
          <p:cNvCxnSpPr>
            <a:cxnSpLocks noChangeShapeType="1"/>
          </p:cNvCxnSpPr>
          <p:nvPr/>
        </p:nvCxnSpPr>
        <p:spPr bwMode="auto">
          <a:xfrm rot="5400000">
            <a:off x="6096000" y="2327077"/>
            <a:ext cx="228600" cy="0"/>
          </a:xfrm>
          <a:prstGeom prst="line">
            <a:avLst/>
          </a:prstGeom>
          <a:noFill/>
          <a:ln w="12700" algn="ctr">
            <a:solidFill>
              <a:srgbClr val="00B0F0"/>
            </a:solidFill>
            <a:round/>
            <a:headEnd/>
            <a:tailEnd/>
          </a:ln>
        </p:spPr>
      </p:cxnSp>
      <p:cxnSp>
        <p:nvCxnSpPr>
          <p:cNvPr id="15" name="Straight Connector 7"/>
          <p:cNvCxnSpPr>
            <a:cxnSpLocks noChangeShapeType="1"/>
          </p:cNvCxnSpPr>
          <p:nvPr/>
        </p:nvCxnSpPr>
        <p:spPr bwMode="auto">
          <a:xfrm rot="5400000">
            <a:off x="5638800" y="2327077"/>
            <a:ext cx="228600" cy="0"/>
          </a:xfrm>
          <a:prstGeom prst="line">
            <a:avLst/>
          </a:prstGeom>
          <a:noFill/>
          <a:ln w="12700" algn="ctr">
            <a:solidFill>
              <a:srgbClr val="00B0F0"/>
            </a:solidFill>
            <a:round/>
            <a:headEnd/>
            <a:tailEnd/>
          </a:ln>
        </p:spPr>
      </p:cxnSp>
      <p:cxnSp>
        <p:nvCxnSpPr>
          <p:cNvPr id="16" name="Straight Connector 7"/>
          <p:cNvCxnSpPr>
            <a:cxnSpLocks noChangeShapeType="1"/>
          </p:cNvCxnSpPr>
          <p:nvPr/>
        </p:nvCxnSpPr>
        <p:spPr bwMode="auto">
          <a:xfrm rot="5400000">
            <a:off x="5181600" y="2327077"/>
            <a:ext cx="228600" cy="0"/>
          </a:xfrm>
          <a:prstGeom prst="line">
            <a:avLst/>
          </a:prstGeom>
          <a:noFill/>
          <a:ln w="12700" algn="ctr">
            <a:solidFill>
              <a:srgbClr val="00B0F0"/>
            </a:solidFill>
            <a:round/>
            <a:headEnd/>
            <a:tailEnd/>
          </a:ln>
        </p:spPr>
      </p:cxnSp>
      <p:cxnSp>
        <p:nvCxnSpPr>
          <p:cNvPr id="17" name="Straight Connector 7"/>
          <p:cNvCxnSpPr>
            <a:cxnSpLocks noChangeShapeType="1"/>
          </p:cNvCxnSpPr>
          <p:nvPr/>
        </p:nvCxnSpPr>
        <p:spPr bwMode="auto">
          <a:xfrm rot="5400000">
            <a:off x="7239000" y="2327077"/>
            <a:ext cx="228600" cy="0"/>
          </a:xfrm>
          <a:prstGeom prst="line">
            <a:avLst/>
          </a:prstGeom>
          <a:noFill/>
          <a:ln w="12700" algn="ctr">
            <a:solidFill>
              <a:srgbClr val="00B0F0"/>
            </a:solidFill>
            <a:round/>
            <a:headEnd/>
            <a:tailEnd/>
          </a:ln>
        </p:spPr>
      </p:cxnSp>
      <p:cxnSp>
        <p:nvCxnSpPr>
          <p:cNvPr id="18" name="Straight Connector 7"/>
          <p:cNvCxnSpPr>
            <a:cxnSpLocks noChangeShapeType="1"/>
          </p:cNvCxnSpPr>
          <p:nvPr/>
        </p:nvCxnSpPr>
        <p:spPr bwMode="auto">
          <a:xfrm rot="5400000">
            <a:off x="7696200" y="2327077"/>
            <a:ext cx="228600" cy="0"/>
          </a:xfrm>
          <a:prstGeom prst="line">
            <a:avLst/>
          </a:prstGeom>
          <a:noFill/>
          <a:ln w="12700" algn="ctr">
            <a:solidFill>
              <a:srgbClr val="00B0F0"/>
            </a:solidFill>
            <a:round/>
            <a:headEnd/>
            <a:tailEnd/>
          </a:ln>
        </p:spPr>
      </p:cxnSp>
      <p:cxnSp>
        <p:nvCxnSpPr>
          <p:cNvPr id="19" name="Straight Connector 7"/>
          <p:cNvCxnSpPr>
            <a:cxnSpLocks noChangeShapeType="1"/>
          </p:cNvCxnSpPr>
          <p:nvPr/>
        </p:nvCxnSpPr>
        <p:spPr bwMode="auto">
          <a:xfrm rot="5400000" flipH="1" flipV="1">
            <a:off x="5200650" y="2308027"/>
            <a:ext cx="419100" cy="0"/>
          </a:xfrm>
          <a:prstGeom prst="line">
            <a:avLst/>
          </a:prstGeom>
          <a:noFill/>
          <a:ln w="12700" algn="ctr">
            <a:solidFill>
              <a:srgbClr val="C00000"/>
            </a:solidFill>
            <a:round/>
            <a:headEnd/>
            <a:tailEnd type="triangle"/>
          </a:ln>
        </p:spPr>
      </p:cxnSp>
      <p:sp>
        <p:nvSpPr>
          <p:cNvPr id="20" name="TextBox 10"/>
          <p:cNvSpPr txBox="1">
            <a:spLocks noChangeArrowheads="1"/>
          </p:cNvSpPr>
          <p:nvPr/>
        </p:nvSpPr>
        <p:spPr bwMode="auto">
          <a:xfrm>
            <a:off x="4951476" y="1641277"/>
            <a:ext cx="877824" cy="461665"/>
          </a:xfrm>
          <a:prstGeom prst="rect">
            <a:avLst/>
          </a:prstGeom>
          <a:noFill/>
          <a:ln w="9525">
            <a:noFill/>
            <a:miter lim="800000"/>
            <a:headEnd/>
            <a:tailEnd/>
          </a:ln>
        </p:spPr>
        <p:txBody>
          <a:bodyPr wrap="square">
            <a:spAutoFit/>
          </a:bodyPr>
          <a:lstStyle/>
          <a:p>
            <a:pPr algn="ctr"/>
            <a:r>
              <a:rPr lang="en-US" sz="800" dirty="0" smtClean="0">
                <a:solidFill>
                  <a:srgbClr val="C00000"/>
                </a:solidFill>
                <a:latin typeface="+mn-lt"/>
              </a:rPr>
              <a:t>1976</a:t>
            </a:r>
          </a:p>
          <a:p>
            <a:pPr algn="ctr"/>
            <a:r>
              <a:rPr lang="en-US" sz="800" dirty="0" smtClean="0">
                <a:solidFill>
                  <a:srgbClr val="C00000"/>
                </a:solidFill>
              </a:rPr>
              <a:t>TWC#1 / TX1 </a:t>
            </a:r>
          </a:p>
          <a:p>
            <a:pPr algn="ctr"/>
            <a:r>
              <a:rPr lang="en-US" sz="800" dirty="0" smtClean="0">
                <a:solidFill>
                  <a:srgbClr val="C00000"/>
                </a:solidFill>
              </a:rPr>
              <a:t>TWC#2 / TX2</a:t>
            </a:r>
            <a:endParaRPr lang="en-US" sz="800" dirty="0">
              <a:solidFill>
                <a:srgbClr val="C00000"/>
              </a:solidFill>
              <a:latin typeface="+mn-lt"/>
            </a:endParaRPr>
          </a:p>
        </p:txBody>
      </p:sp>
      <p:cxnSp>
        <p:nvCxnSpPr>
          <p:cNvPr id="21" name="Straight Connector 7"/>
          <p:cNvCxnSpPr>
            <a:cxnSpLocks noChangeShapeType="1"/>
          </p:cNvCxnSpPr>
          <p:nvPr/>
        </p:nvCxnSpPr>
        <p:spPr bwMode="auto">
          <a:xfrm rot="5400000">
            <a:off x="8153400" y="2327077"/>
            <a:ext cx="228600" cy="0"/>
          </a:xfrm>
          <a:prstGeom prst="line">
            <a:avLst/>
          </a:prstGeom>
          <a:noFill/>
          <a:ln w="12700" algn="ctr">
            <a:solidFill>
              <a:srgbClr val="00B0F0"/>
            </a:solidFill>
            <a:round/>
            <a:headEnd/>
            <a:tailEnd/>
          </a:ln>
        </p:spPr>
      </p:cxnSp>
      <p:cxnSp>
        <p:nvCxnSpPr>
          <p:cNvPr id="22" name="Straight Connector 8"/>
          <p:cNvCxnSpPr>
            <a:cxnSpLocks noChangeShapeType="1"/>
          </p:cNvCxnSpPr>
          <p:nvPr/>
        </p:nvCxnSpPr>
        <p:spPr bwMode="auto">
          <a:xfrm rot="16200000" flipH="1">
            <a:off x="7206491" y="2138992"/>
            <a:ext cx="753994" cy="3175"/>
          </a:xfrm>
          <a:prstGeom prst="line">
            <a:avLst/>
          </a:prstGeom>
          <a:noFill/>
          <a:ln w="25400" algn="ctr">
            <a:solidFill>
              <a:srgbClr val="00B0F0"/>
            </a:solidFill>
            <a:round/>
            <a:headEnd/>
            <a:tailEnd/>
          </a:ln>
        </p:spPr>
      </p:cxnSp>
      <p:sp>
        <p:nvSpPr>
          <p:cNvPr id="23" name="TextBox 9"/>
          <p:cNvSpPr txBox="1">
            <a:spLocks noChangeArrowheads="1"/>
          </p:cNvSpPr>
          <p:nvPr/>
        </p:nvSpPr>
        <p:spPr bwMode="auto">
          <a:xfrm>
            <a:off x="7162800" y="1524000"/>
            <a:ext cx="838200" cy="307777"/>
          </a:xfrm>
          <a:prstGeom prst="rect">
            <a:avLst/>
          </a:prstGeom>
          <a:noFill/>
          <a:ln w="9525">
            <a:noFill/>
            <a:miter lim="800000"/>
            <a:headEnd/>
            <a:tailEnd/>
          </a:ln>
        </p:spPr>
        <p:txBody>
          <a:bodyPr>
            <a:spAutoFit/>
          </a:bodyPr>
          <a:lstStyle/>
          <a:p>
            <a:pPr algn="ctr"/>
            <a:r>
              <a:rPr lang="en-US" sz="1400" dirty="0" smtClean="0">
                <a:solidFill>
                  <a:srgbClr val="00B0F0"/>
                </a:solidFill>
                <a:latin typeface="+mn-lt"/>
              </a:rPr>
              <a:t>1990</a:t>
            </a:r>
            <a:endParaRPr lang="en-US" sz="1400" dirty="0">
              <a:solidFill>
                <a:srgbClr val="00B0F0"/>
              </a:solidFill>
              <a:latin typeface="+mn-lt"/>
            </a:endParaRPr>
          </a:p>
        </p:txBody>
      </p:sp>
      <p:cxnSp>
        <p:nvCxnSpPr>
          <p:cNvPr id="24" name="Straight Connector 8"/>
          <p:cNvCxnSpPr>
            <a:cxnSpLocks noChangeShapeType="1"/>
          </p:cNvCxnSpPr>
          <p:nvPr/>
        </p:nvCxnSpPr>
        <p:spPr bwMode="auto">
          <a:xfrm rot="16200000" flipH="1">
            <a:off x="6744216" y="2136062"/>
            <a:ext cx="764143" cy="3175"/>
          </a:xfrm>
          <a:prstGeom prst="line">
            <a:avLst/>
          </a:prstGeom>
          <a:noFill/>
          <a:ln w="25400" algn="ctr">
            <a:solidFill>
              <a:srgbClr val="00B0F0"/>
            </a:solidFill>
            <a:round/>
            <a:headEnd/>
            <a:tailEnd/>
          </a:ln>
        </p:spPr>
      </p:cxnSp>
      <p:sp>
        <p:nvSpPr>
          <p:cNvPr id="25" name="TextBox 9"/>
          <p:cNvSpPr txBox="1">
            <a:spLocks noChangeArrowheads="1"/>
          </p:cNvSpPr>
          <p:nvPr/>
        </p:nvSpPr>
        <p:spPr bwMode="auto">
          <a:xfrm>
            <a:off x="6705600" y="1524000"/>
            <a:ext cx="838200" cy="307777"/>
          </a:xfrm>
          <a:prstGeom prst="rect">
            <a:avLst/>
          </a:prstGeom>
          <a:noFill/>
          <a:ln w="9525">
            <a:noFill/>
            <a:miter lim="800000"/>
            <a:headEnd/>
            <a:tailEnd/>
          </a:ln>
        </p:spPr>
        <p:txBody>
          <a:bodyPr>
            <a:spAutoFit/>
          </a:bodyPr>
          <a:lstStyle/>
          <a:p>
            <a:pPr algn="ctr"/>
            <a:r>
              <a:rPr lang="en-US" sz="1400" dirty="0" smtClean="0">
                <a:solidFill>
                  <a:srgbClr val="00B0F0"/>
                </a:solidFill>
                <a:latin typeface="+mn-lt"/>
              </a:rPr>
              <a:t>1980</a:t>
            </a:r>
            <a:endParaRPr lang="en-US" sz="1400" dirty="0">
              <a:solidFill>
                <a:srgbClr val="00B0F0"/>
              </a:solidFill>
              <a:latin typeface="+mn-lt"/>
            </a:endParaRPr>
          </a:p>
        </p:txBody>
      </p:sp>
      <p:cxnSp>
        <p:nvCxnSpPr>
          <p:cNvPr id="26" name="Straight Connector 7"/>
          <p:cNvCxnSpPr>
            <a:cxnSpLocks noChangeShapeType="1"/>
          </p:cNvCxnSpPr>
          <p:nvPr/>
        </p:nvCxnSpPr>
        <p:spPr bwMode="auto">
          <a:xfrm rot="5400000">
            <a:off x="6115050" y="2384227"/>
            <a:ext cx="419100" cy="0"/>
          </a:xfrm>
          <a:prstGeom prst="line">
            <a:avLst/>
          </a:prstGeom>
          <a:noFill/>
          <a:ln w="12700" algn="ctr">
            <a:solidFill>
              <a:srgbClr val="C00000"/>
            </a:solidFill>
            <a:round/>
            <a:headEnd/>
            <a:tailEnd type="triangle"/>
          </a:ln>
        </p:spPr>
      </p:cxnSp>
      <p:cxnSp>
        <p:nvCxnSpPr>
          <p:cNvPr id="27" name="Straight Connector 8"/>
          <p:cNvCxnSpPr>
            <a:cxnSpLocks noChangeShapeType="1"/>
          </p:cNvCxnSpPr>
          <p:nvPr/>
        </p:nvCxnSpPr>
        <p:spPr bwMode="auto">
          <a:xfrm rot="16200000" flipH="1">
            <a:off x="4458216" y="2136061"/>
            <a:ext cx="764143" cy="3175"/>
          </a:xfrm>
          <a:prstGeom prst="line">
            <a:avLst/>
          </a:prstGeom>
          <a:noFill/>
          <a:ln w="25400" algn="ctr">
            <a:solidFill>
              <a:srgbClr val="00B0F0"/>
            </a:solidFill>
            <a:round/>
            <a:headEnd/>
            <a:tailEnd/>
          </a:ln>
        </p:spPr>
      </p:cxnSp>
      <p:sp>
        <p:nvSpPr>
          <p:cNvPr id="28" name="TextBox 10"/>
          <p:cNvSpPr txBox="1">
            <a:spLocks noChangeArrowheads="1"/>
          </p:cNvSpPr>
          <p:nvPr/>
        </p:nvSpPr>
        <p:spPr bwMode="auto">
          <a:xfrm>
            <a:off x="5867400" y="2636223"/>
            <a:ext cx="877824" cy="338554"/>
          </a:xfrm>
          <a:prstGeom prst="rect">
            <a:avLst/>
          </a:prstGeom>
          <a:noFill/>
          <a:ln w="9525">
            <a:noFill/>
            <a:miter lim="800000"/>
            <a:headEnd/>
            <a:tailEnd/>
          </a:ln>
        </p:spPr>
        <p:txBody>
          <a:bodyPr wrap="square">
            <a:spAutoFit/>
          </a:bodyPr>
          <a:lstStyle/>
          <a:p>
            <a:pPr algn="ctr"/>
            <a:r>
              <a:rPr lang="en-US" sz="800" dirty="0" smtClean="0">
                <a:solidFill>
                  <a:srgbClr val="C00000"/>
                </a:solidFill>
                <a:latin typeface="+mn-lt"/>
              </a:rPr>
              <a:t>1978</a:t>
            </a:r>
          </a:p>
          <a:p>
            <a:pPr algn="ctr"/>
            <a:r>
              <a:rPr lang="en-US" sz="800" dirty="0" smtClean="0">
                <a:solidFill>
                  <a:srgbClr val="C00000"/>
                </a:solidFill>
              </a:rPr>
              <a:t>TWC#3 / TX3</a:t>
            </a:r>
            <a:endParaRPr lang="en-US" sz="800" dirty="0">
              <a:solidFill>
                <a:srgbClr val="C00000"/>
              </a:solidFill>
              <a:latin typeface="+mn-lt"/>
            </a:endParaRPr>
          </a:p>
        </p:txBody>
      </p:sp>
      <p:cxnSp>
        <p:nvCxnSpPr>
          <p:cNvPr id="29" name="Straight Connector 7"/>
          <p:cNvCxnSpPr>
            <a:cxnSpLocks noChangeShapeType="1"/>
          </p:cNvCxnSpPr>
          <p:nvPr/>
        </p:nvCxnSpPr>
        <p:spPr bwMode="auto">
          <a:xfrm rot="5400000" flipH="1" flipV="1">
            <a:off x="6572250" y="2308027"/>
            <a:ext cx="419100" cy="0"/>
          </a:xfrm>
          <a:prstGeom prst="line">
            <a:avLst/>
          </a:prstGeom>
          <a:noFill/>
          <a:ln w="12700" algn="ctr">
            <a:solidFill>
              <a:srgbClr val="C00000"/>
            </a:solidFill>
            <a:round/>
            <a:headEnd/>
            <a:tailEnd type="triangle"/>
          </a:ln>
        </p:spPr>
      </p:cxnSp>
      <p:sp>
        <p:nvSpPr>
          <p:cNvPr id="30" name="TextBox 10"/>
          <p:cNvSpPr txBox="1">
            <a:spLocks noChangeArrowheads="1"/>
          </p:cNvSpPr>
          <p:nvPr/>
        </p:nvSpPr>
        <p:spPr bwMode="auto">
          <a:xfrm>
            <a:off x="6323076" y="1641277"/>
            <a:ext cx="877824" cy="338554"/>
          </a:xfrm>
          <a:prstGeom prst="rect">
            <a:avLst/>
          </a:prstGeom>
          <a:noFill/>
          <a:ln w="9525">
            <a:noFill/>
            <a:miter lim="800000"/>
            <a:headEnd/>
            <a:tailEnd/>
          </a:ln>
        </p:spPr>
        <p:txBody>
          <a:bodyPr wrap="square">
            <a:spAutoFit/>
          </a:bodyPr>
          <a:lstStyle/>
          <a:p>
            <a:pPr algn="ctr"/>
            <a:r>
              <a:rPr lang="en-US" sz="800" dirty="0" smtClean="0">
                <a:solidFill>
                  <a:srgbClr val="C00000"/>
                </a:solidFill>
                <a:latin typeface="+mn-lt"/>
              </a:rPr>
              <a:t>1979</a:t>
            </a:r>
          </a:p>
          <a:p>
            <a:pPr algn="ctr"/>
            <a:r>
              <a:rPr lang="en-US" sz="800" dirty="0" smtClean="0">
                <a:solidFill>
                  <a:srgbClr val="C00000"/>
                </a:solidFill>
              </a:rPr>
              <a:t>TWC#4 / TX4</a:t>
            </a:r>
            <a:endParaRPr lang="en-US" sz="800" dirty="0">
              <a:solidFill>
                <a:srgbClr val="C00000"/>
              </a:solidFill>
              <a:latin typeface="+mn-lt"/>
            </a:endParaRPr>
          </a:p>
        </p:txBody>
      </p:sp>
      <p:cxnSp>
        <p:nvCxnSpPr>
          <p:cNvPr id="31" name="Straight Connector 7"/>
          <p:cNvCxnSpPr>
            <a:cxnSpLocks noChangeShapeType="1"/>
          </p:cNvCxnSpPr>
          <p:nvPr/>
        </p:nvCxnSpPr>
        <p:spPr bwMode="auto">
          <a:xfrm rot="5400000">
            <a:off x="6991350" y="2384227"/>
            <a:ext cx="419100" cy="0"/>
          </a:xfrm>
          <a:prstGeom prst="line">
            <a:avLst/>
          </a:prstGeom>
          <a:noFill/>
          <a:ln w="12700" algn="ctr">
            <a:solidFill>
              <a:srgbClr val="FF0000"/>
            </a:solidFill>
            <a:round/>
            <a:headEnd/>
            <a:tailEnd type="triangle"/>
          </a:ln>
        </p:spPr>
      </p:cxnSp>
      <p:sp>
        <p:nvSpPr>
          <p:cNvPr id="32" name="TextBox 10"/>
          <p:cNvSpPr txBox="1">
            <a:spLocks noChangeArrowheads="1"/>
          </p:cNvSpPr>
          <p:nvPr/>
        </p:nvSpPr>
        <p:spPr bwMode="auto">
          <a:xfrm>
            <a:off x="6629400" y="2631877"/>
            <a:ext cx="1181100" cy="707886"/>
          </a:xfrm>
          <a:prstGeom prst="rect">
            <a:avLst/>
          </a:prstGeom>
          <a:noFill/>
          <a:ln w="9525">
            <a:noFill/>
            <a:miter lim="800000"/>
            <a:headEnd/>
            <a:tailEnd/>
          </a:ln>
        </p:spPr>
        <p:txBody>
          <a:bodyPr wrap="square">
            <a:spAutoFit/>
          </a:bodyPr>
          <a:lstStyle/>
          <a:p>
            <a:pPr algn="ctr"/>
            <a:r>
              <a:rPr lang="en-US" sz="800" dirty="0" smtClean="0">
                <a:solidFill>
                  <a:srgbClr val="FF0000"/>
                </a:solidFill>
                <a:latin typeface="+mn-lt"/>
              </a:rPr>
              <a:t>1980</a:t>
            </a:r>
          </a:p>
          <a:p>
            <a:pPr algn="ctr"/>
            <a:r>
              <a:rPr lang="en-US" sz="800" dirty="0" smtClean="0">
                <a:solidFill>
                  <a:srgbClr val="FF0000"/>
                </a:solidFill>
              </a:rPr>
              <a:t>TWC#1 / TX1+TX2</a:t>
            </a:r>
          </a:p>
          <a:p>
            <a:pPr algn="ctr"/>
            <a:r>
              <a:rPr lang="en-US" sz="800" dirty="0" smtClean="0">
                <a:solidFill>
                  <a:srgbClr val="FF0000"/>
                </a:solidFill>
                <a:latin typeface="+mn-lt"/>
              </a:rPr>
              <a:t>TWC#2 / TX3+TX4</a:t>
            </a:r>
          </a:p>
          <a:p>
            <a:pPr algn="ctr"/>
            <a:r>
              <a:rPr lang="en-US" sz="800" dirty="0" smtClean="0">
                <a:solidFill>
                  <a:srgbClr val="FF0000"/>
                </a:solidFill>
              </a:rPr>
              <a:t>TWC#3 / TX5+TX6</a:t>
            </a:r>
          </a:p>
          <a:p>
            <a:pPr algn="ctr"/>
            <a:r>
              <a:rPr lang="en-US" sz="800" dirty="0" smtClean="0">
                <a:solidFill>
                  <a:srgbClr val="FF0000"/>
                </a:solidFill>
                <a:latin typeface="+mn-lt"/>
              </a:rPr>
              <a:t>TWC#4 / TX7+TX8</a:t>
            </a:r>
            <a:endParaRPr lang="en-US" sz="800" dirty="0">
              <a:solidFill>
                <a:srgbClr val="FF0000"/>
              </a:solidFill>
              <a:latin typeface="+mn-lt"/>
            </a:endParaRPr>
          </a:p>
        </p:txBody>
      </p:sp>
      <p:grpSp>
        <p:nvGrpSpPr>
          <p:cNvPr id="33" name="Group 32"/>
          <p:cNvGrpSpPr/>
          <p:nvPr/>
        </p:nvGrpSpPr>
        <p:grpSpPr>
          <a:xfrm>
            <a:off x="4572000" y="3505200"/>
            <a:ext cx="4427964" cy="2762250"/>
            <a:chOff x="4639836" y="3657600"/>
            <a:chExt cx="4427964" cy="2762250"/>
          </a:xfrm>
        </p:grpSpPr>
        <p:grpSp>
          <p:nvGrpSpPr>
            <p:cNvPr id="34" name="Group 131"/>
            <p:cNvGrpSpPr/>
            <p:nvPr/>
          </p:nvGrpSpPr>
          <p:grpSpPr>
            <a:xfrm>
              <a:off x="4639836" y="3657600"/>
              <a:ext cx="4427964" cy="2762250"/>
              <a:chOff x="4703102" y="3657600"/>
              <a:chExt cx="4427964" cy="2762250"/>
            </a:xfrm>
          </p:grpSpPr>
          <p:sp useBgFill="1">
            <p:nvSpPr>
              <p:cNvPr id="36" name="Flowchart: Direct Access Storage 35"/>
              <p:cNvSpPr/>
              <p:nvPr/>
            </p:nvSpPr>
            <p:spPr bwMode="auto">
              <a:xfrm>
                <a:off x="7277100" y="5905500"/>
                <a:ext cx="762000" cy="266700"/>
              </a:xfrm>
              <a:prstGeom prst="flowChartMagneticDrum">
                <a:avLst/>
              </a:prstGeom>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p:nvSpPr>
              <p:cNvPr id="37" name="Isosceles Triangle 36"/>
              <p:cNvSpPr/>
              <p:nvPr/>
            </p:nvSpPr>
            <p:spPr bwMode="auto">
              <a:xfrm rot="5400000">
                <a:off x="5562600" y="4533900"/>
                <a:ext cx="381000" cy="304800"/>
              </a:xfrm>
              <a:prstGeom prst="triangle">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38" name="Straight Connector 14"/>
              <p:cNvCxnSpPr>
                <a:cxnSpLocks noChangeShapeType="1"/>
                <a:stCxn id="37" idx="3"/>
              </p:cNvCxnSpPr>
              <p:nvPr/>
            </p:nvCxnSpPr>
            <p:spPr bwMode="auto">
              <a:xfrm rot="10800000">
                <a:off x="5219700" y="4686300"/>
                <a:ext cx="381000" cy="0"/>
              </a:xfrm>
              <a:prstGeom prst="line">
                <a:avLst/>
              </a:prstGeom>
              <a:noFill/>
              <a:ln w="12700" algn="ctr">
                <a:solidFill>
                  <a:srgbClr val="0070C0"/>
                </a:solidFill>
                <a:round/>
                <a:headEnd/>
                <a:tailEnd/>
              </a:ln>
            </p:spPr>
          </p:cxnSp>
          <p:cxnSp>
            <p:nvCxnSpPr>
              <p:cNvPr id="39" name="Straight Connector 15"/>
              <p:cNvCxnSpPr>
                <a:cxnSpLocks noChangeShapeType="1"/>
              </p:cNvCxnSpPr>
              <p:nvPr/>
            </p:nvCxnSpPr>
            <p:spPr bwMode="auto">
              <a:xfrm rot="10800000">
                <a:off x="5219700" y="5676900"/>
                <a:ext cx="381000" cy="1588"/>
              </a:xfrm>
              <a:prstGeom prst="line">
                <a:avLst/>
              </a:prstGeom>
              <a:noFill/>
              <a:ln w="12700" algn="ctr">
                <a:solidFill>
                  <a:srgbClr val="0070C0"/>
                </a:solidFill>
                <a:round/>
                <a:headEnd/>
                <a:tailEnd/>
              </a:ln>
            </p:spPr>
          </p:cxnSp>
          <p:cxnSp>
            <p:nvCxnSpPr>
              <p:cNvPr id="40" name="Straight Connector 16"/>
              <p:cNvCxnSpPr>
                <a:cxnSpLocks noChangeShapeType="1"/>
              </p:cNvCxnSpPr>
              <p:nvPr/>
            </p:nvCxnSpPr>
            <p:spPr bwMode="auto">
              <a:xfrm rot="10800000">
                <a:off x="4838700" y="5145088"/>
                <a:ext cx="381000" cy="0"/>
              </a:xfrm>
              <a:prstGeom prst="line">
                <a:avLst/>
              </a:prstGeom>
              <a:noFill/>
              <a:ln w="12700" algn="ctr">
                <a:solidFill>
                  <a:srgbClr val="0070C0"/>
                </a:solidFill>
                <a:round/>
                <a:headEnd/>
                <a:tailEnd/>
              </a:ln>
            </p:spPr>
          </p:cxnSp>
          <p:cxnSp>
            <p:nvCxnSpPr>
              <p:cNvPr id="41" name="Straight Connector 17"/>
              <p:cNvCxnSpPr>
                <a:cxnSpLocks noChangeShapeType="1"/>
              </p:cNvCxnSpPr>
              <p:nvPr/>
            </p:nvCxnSpPr>
            <p:spPr bwMode="auto">
              <a:xfrm rot="5400000" flipH="1" flipV="1">
                <a:off x="4725194" y="5180807"/>
                <a:ext cx="990600" cy="1587"/>
              </a:xfrm>
              <a:prstGeom prst="line">
                <a:avLst/>
              </a:prstGeom>
              <a:noFill/>
              <a:ln w="12700" algn="ctr">
                <a:solidFill>
                  <a:srgbClr val="0070C0"/>
                </a:solidFill>
                <a:round/>
                <a:headEnd/>
                <a:tailEnd/>
              </a:ln>
            </p:spPr>
          </p:cxnSp>
          <p:cxnSp>
            <p:nvCxnSpPr>
              <p:cNvPr id="42" name="Straight Connector 20"/>
              <p:cNvCxnSpPr>
                <a:cxnSpLocks noChangeShapeType="1"/>
                <a:endCxn id="37" idx="0"/>
              </p:cNvCxnSpPr>
              <p:nvPr/>
            </p:nvCxnSpPr>
            <p:spPr bwMode="auto">
              <a:xfrm rot="10800000">
                <a:off x="5905500" y="4686301"/>
                <a:ext cx="266700" cy="0"/>
              </a:xfrm>
              <a:prstGeom prst="line">
                <a:avLst/>
              </a:prstGeom>
              <a:noFill/>
              <a:ln w="12700" algn="ctr">
                <a:solidFill>
                  <a:srgbClr val="0070C0"/>
                </a:solidFill>
                <a:round/>
                <a:headEnd/>
                <a:tailEnd/>
              </a:ln>
            </p:spPr>
          </p:cxnSp>
          <p:cxnSp>
            <p:nvCxnSpPr>
              <p:cNvPr id="43" name="Straight Connector 21"/>
              <p:cNvCxnSpPr>
                <a:cxnSpLocks noChangeShapeType="1"/>
                <a:endCxn id="77" idx="0"/>
              </p:cNvCxnSpPr>
              <p:nvPr/>
            </p:nvCxnSpPr>
            <p:spPr bwMode="auto">
              <a:xfrm rot="10800000">
                <a:off x="5897880" y="5640388"/>
                <a:ext cx="274320" cy="0"/>
              </a:xfrm>
              <a:prstGeom prst="line">
                <a:avLst/>
              </a:prstGeom>
              <a:noFill/>
              <a:ln w="12700" algn="ctr">
                <a:solidFill>
                  <a:srgbClr val="0070C0"/>
                </a:solidFill>
                <a:round/>
                <a:headEnd/>
                <a:tailEnd/>
              </a:ln>
            </p:spPr>
          </p:cxnSp>
          <p:cxnSp>
            <p:nvCxnSpPr>
              <p:cNvPr id="44" name="Straight Connector 22"/>
              <p:cNvCxnSpPr>
                <a:cxnSpLocks noChangeShapeType="1"/>
                <a:stCxn id="49" idx="1"/>
              </p:cNvCxnSpPr>
              <p:nvPr/>
            </p:nvCxnSpPr>
            <p:spPr bwMode="auto">
              <a:xfrm rot="10800000">
                <a:off x="5448301" y="5143500"/>
                <a:ext cx="152400" cy="0"/>
              </a:xfrm>
              <a:prstGeom prst="line">
                <a:avLst/>
              </a:prstGeom>
              <a:noFill/>
              <a:ln w="12700" algn="ctr">
                <a:solidFill>
                  <a:srgbClr val="0070C0"/>
                </a:solidFill>
                <a:round/>
                <a:headEnd/>
                <a:tailEnd/>
              </a:ln>
            </p:spPr>
          </p:cxnSp>
          <p:cxnSp>
            <p:nvCxnSpPr>
              <p:cNvPr id="45" name="Straight Connector 23"/>
              <p:cNvCxnSpPr>
                <a:cxnSpLocks noChangeShapeType="1"/>
              </p:cNvCxnSpPr>
              <p:nvPr/>
            </p:nvCxnSpPr>
            <p:spPr bwMode="auto">
              <a:xfrm rot="5400000">
                <a:off x="5372894" y="5142707"/>
                <a:ext cx="152400" cy="1587"/>
              </a:xfrm>
              <a:prstGeom prst="line">
                <a:avLst/>
              </a:prstGeom>
              <a:noFill/>
              <a:ln w="12700" algn="ctr">
                <a:solidFill>
                  <a:srgbClr val="0070C0"/>
                </a:solidFill>
                <a:round/>
                <a:headEnd/>
                <a:tailEnd/>
              </a:ln>
            </p:spPr>
          </p:cxnSp>
          <p:cxnSp>
            <p:nvCxnSpPr>
              <p:cNvPr id="46" name="Straight Connector 26"/>
              <p:cNvCxnSpPr>
                <a:cxnSpLocks noChangeShapeType="1"/>
                <a:stCxn id="48" idx="2"/>
                <a:endCxn id="49" idx="3"/>
              </p:cNvCxnSpPr>
              <p:nvPr/>
            </p:nvCxnSpPr>
            <p:spPr bwMode="auto">
              <a:xfrm rot="10800000">
                <a:off x="5905502" y="5143500"/>
                <a:ext cx="114299" cy="0"/>
              </a:xfrm>
              <a:prstGeom prst="line">
                <a:avLst/>
              </a:prstGeom>
              <a:noFill/>
              <a:ln w="12700" algn="ctr">
                <a:solidFill>
                  <a:srgbClr val="0070C0"/>
                </a:solidFill>
                <a:round/>
                <a:headEnd/>
                <a:tailEnd/>
              </a:ln>
            </p:spPr>
          </p:cxnSp>
          <p:cxnSp>
            <p:nvCxnSpPr>
              <p:cNvPr id="47" name="Straight Connector 27"/>
              <p:cNvCxnSpPr>
                <a:cxnSpLocks noChangeShapeType="1"/>
                <a:stCxn id="68" idx="1"/>
                <a:endCxn id="48" idx="6"/>
              </p:cNvCxnSpPr>
              <p:nvPr/>
            </p:nvCxnSpPr>
            <p:spPr bwMode="auto">
              <a:xfrm rot="10800000">
                <a:off x="6324600" y="5143500"/>
                <a:ext cx="266700" cy="0"/>
              </a:xfrm>
              <a:prstGeom prst="line">
                <a:avLst/>
              </a:prstGeom>
              <a:noFill/>
              <a:ln w="12700" algn="ctr">
                <a:solidFill>
                  <a:srgbClr val="0070C0"/>
                </a:solidFill>
                <a:round/>
                <a:headEnd/>
                <a:tailEnd/>
              </a:ln>
            </p:spPr>
          </p:cxnSp>
          <p:sp>
            <p:nvSpPr>
              <p:cNvPr id="48" name="Flowchart: Connector 47"/>
              <p:cNvSpPr/>
              <p:nvPr/>
            </p:nvSpPr>
            <p:spPr bwMode="auto">
              <a:xfrm>
                <a:off x="6019800" y="4991100"/>
                <a:ext cx="304800" cy="304800"/>
              </a:xfrm>
              <a:prstGeom prst="flowChartConnector">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sp>
            <p:nvSpPr>
              <p:cNvPr id="49" name="Rectangle 48"/>
              <p:cNvSpPr/>
              <p:nvPr/>
            </p:nvSpPr>
            <p:spPr bwMode="auto">
              <a:xfrm>
                <a:off x="5600701" y="5067300"/>
                <a:ext cx="304800" cy="152400"/>
              </a:xfrm>
              <a:prstGeom prst="rect">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50" name="Straight Connector 33"/>
              <p:cNvCxnSpPr>
                <a:cxnSpLocks noChangeShapeType="1"/>
                <a:endCxn id="48" idx="0"/>
              </p:cNvCxnSpPr>
              <p:nvPr/>
            </p:nvCxnSpPr>
            <p:spPr bwMode="auto">
              <a:xfrm rot="5400000">
                <a:off x="6019007" y="4839494"/>
                <a:ext cx="304800" cy="1587"/>
              </a:xfrm>
              <a:prstGeom prst="line">
                <a:avLst/>
              </a:prstGeom>
              <a:noFill/>
              <a:ln w="12700" algn="ctr">
                <a:solidFill>
                  <a:srgbClr val="0070C0"/>
                </a:solidFill>
                <a:round/>
                <a:headEnd/>
                <a:tailEnd/>
              </a:ln>
            </p:spPr>
          </p:cxnSp>
          <p:cxnSp>
            <p:nvCxnSpPr>
              <p:cNvPr id="51" name="Straight Connector 37"/>
              <p:cNvCxnSpPr>
                <a:cxnSpLocks noChangeShapeType="1"/>
                <a:stCxn id="48" idx="4"/>
              </p:cNvCxnSpPr>
              <p:nvPr/>
            </p:nvCxnSpPr>
            <p:spPr bwMode="auto">
              <a:xfrm rot="5400000">
                <a:off x="6000749" y="5467351"/>
                <a:ext cx="342902" cy="0"/>
              </a:xfrm>
              <a:prstGeom prst="line">
                <a:avLst/>
              </a:prstGeom>
              <a:noFill/>
              <a:ln w="12700" algn="ctr">
                <a:solidFill>
                  <a:srgbClr val="0070C0"/>
                </a:solidFill>
                <a:round/>
                <a:headEnd/>
                <a:tailEnd/>
              </a:ln>
            </p:spPr>
          </p:cxnSp>
          <p:cxnSp>
            <p:nvCxnSpPr>
              <p:cNvPr id="52" name="Straight Connector 39"/>
              <p:cNvCxnSpPr>
                <a:cxnSpLocks noChangeShapeType="1"/>
              </p:cNvCxnSpPr>
              <p:nvPr/>
            </p:nvCxnSpPr>
            <p:spPr bwMode="auto">
              <a:xfrm rot="10800000">
                <a:off x="8269287" y="5754688"/>
                <a:ext cx="152400" cy="0"/>
              </a:xfrm>
              <a:prstGeom prst="line">
                <a:avLst/>
              </a:prstGeom>
              <a:noFill/>
              <a:ln w="12700" algn="ctr">
                <a:solidFill>
                  <a:srgbClr val="0070C0"/>
                </a:solidFill>
                <a:round/>
                <a:headEnd/>
                <a:tailEnd/>
              </a:ln>
            </p:spPr>
          </p:cxnSp>
          <p:cxnSp>
            <p:nvCxnSpPr>
              <p:cNvPr id="53" name="Straight Connector 40"/>
              <p:cNvCxnSpPr>
                <a:cxnSpLocks noChangeShapeType="1"/>
              </p:cNvCxnSpPr>
              <p:nvPr/>
            </p:nvCxnSpPr>
            <p:spPr bwMode="auto">
              <a:xfrm rot="5400000">
                <a:off x="8804275" y="5753100"/>
                <a:ext cx="152400" cy="0"/>
              </a:xfrm>
              <a:prstGeom prst="line">
                <a:avLst/>
              </a:prstGeom>
              <a:noFill/>
              <a:ln w="12700" algn="ctr">
                <a:solidFill>
                  <a:srgbClr val="0070C0"/>
                </a:solidFill>
                <a:round/>
                <a:headEnd/>
                <a:tailEnd/>
              </a:ln>
            </p:spPr>
          </p:cxnSp>
          <p:cxnSp>
            <p:nvCxnSpPr>
              <p:cNvPr id="54" name="Straight Connector 41"/>
              <p:cNvCxnSpPr>
                <a:cxnSpLocks noChangeShapeType="1"/>
              </p:cNvCxnSpPr>
              <p:nvPr/>
            </p:nvCxnSpPr>
            <p:spPr bwMode="auto">
              <a:xfrm rot="10800000">
                <a:off x="8726487" y="5754688"/>
                <a:ext cx="152400" cy="0"/>
              </a:xfrm>
              <a:prstGeom prst="line">
                <a:avLst/>
              </a:prstGeom>
              <a:noFill/>
              <a:ln w="12700" algn="ctr">
                <a:solidFill>
                  <a:srgbClr val="0070C0"/>
                </a:solidFill>
                <a:round/>
                <a:headEnd/>
                <a:tailEnd/>
              </a:ln>
            </p:spPr>
          </p:cxnSp>
          <p:sp>
            <p:nvSpPr>
              <p:cNvPr id="55" name="Rectangle 54"/>
              <p:cNvSpPr/>
              <p:nvPr/>
            </p:nvSpPr>
            <p:spPr bwMode="auto">
              <a:xfrm>
                <a:off x="8421687" y="5676900"/>
                <a:ext cx="304800" cy="152400"/>
              </a:xfrm>
              <a:prstGeom prst="rect">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56" name="Straight Connector 55"/>
              <p:cNvCxnSpPr>
                <a:cxnSpLocks noChangeShapeType="1"/>
              </p:cNvCxnSpPr>
              <p:nvPr/>
            </p:nvCxnSpPr>
            <p:spPr bwMode="auto">
              <a:xfrm rot="10800000">
                <a:off x="8269287" y="5297488"/>
                <a:ext cx="152400" cy="0"/>
              </a:xfrm>
              <a:prstGeom prst="line">
                <a:avLst/>
              </a:prstGeom>
              <a:noFill/>
              <a:ln w="12700" algn="ctr">
                <a:solidFill>
                  <a:srgbClr val="0070C0"/>
                </a:solidFill>
                <a:round/>
                <a:headEnd/>
                <a:tailEnd/>
              </a:ln>
            </p:spPr>
          </p:cxnSp>
          <p:cxnSp>
            <p:nvCxnSpPr>
              <p:cNvPr id="57" name="Straight Connector 56"/>
              <p:cNvCxnSpPr>
                <a:cxnSpLocks noChangeShapeType="1"/>
              </p:cNvCxnSpPr>
              <p:nvPr/>
            </p:nvCxnSpPr>
            <p:spPr bwMode="auto">
              <a:xfrm rot="5400000">
                <a:off x="8804275" y="5295900"/>
                <a:ext cx="152400" cy="0"/>
              </a:xfrm>
              <a:prstGeom prst="line">
                <a:avLst/>
              </a:prstGeom>
              <a:noFill/>
              <a:ln w="12700" algn="ctr">
                <a:solidFill>
                  <a:srgbClr val="0070C0"/>
                </a:solidFill>
                <a:round/>
                <a:headEnd/>
                <a:tailEnd/>
              </a:ln>
            </p:spPr>
          </p:cxnSp>
          <p:cxnSp>
            <p:nvCxnSpPr>
              <p:cNvPr id="58" name="Straight Connector 57"/>
              <p:cNvCxnSpPr>
                <a:cxnSpLocks noChangeShapeType="1"/>
              </p:cNvCxnSpPr>
              <p:nvPr/>
            </p:nvCxnSpPr>
            <p:spPr bwMode="auto">
              <a:xfrm rot="10800000">
                <a:off x="8726487" y="5297488"/>
                <a:ext cx="152400" cy="0"/>
              </a:xfrm>
              <a:prstGeom prst="line">
                <a:avLst/>
              </a:prstGeom>
              <a:noFill/>
              <a:ln w="12700" algn="ctr">
                <a:solidFill>
                  <a:srgbClr val="0070C0"/>
                </a:solidFill>
                <a:round/>
                <a:headEnd/>
                <a:tailEnd/>
              </a:ln>
            </p:spPr>
          </p:cxnSp>
          <p:sp>
            <p:nvSpPr>
              <p:cNvPr id="59" name="Rectangle 58"/>
              <p:cNvSpPr/>
              <p:nvPr/>
            </p:nvSpPr>
            <p:spPr bwMode="auto">
              <a:xfrm>
                <a:off x="8421687" y="5219700"/>
                <a:ext cx="304800" cy="152400"/>
              </a:xfrm>
              <a:prstGeom prst="rect">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60" name="Straight Connector 60"/>
              <p:cNvCxnSpPr>
                <a:cxnSpLocks noChangeShapeType="1"/>
              </p:cNvCxnSpPr>
              <p:nvPr/>
            </p:nvCxnSpPr>
            <p:spPr bwMode="auto">
              <a:xfrm rot="5400000">
                <a:off x="8040687" y="5526087"/>
                <a:ext cx="457200" cy="0"/>
              </a:xfrm>
              <a:prstGeom prst="line">
                <a:avLst/>
              </a:prstGeom>
              <a:noFill/>
              <a:ln w="12700" algn="ctr">
                <a:solidFill>
                  <a:srgbClr val="0070C0"/>
                </a:solidFill>
                <a:round/>
                <a:headEnd/>
                <a:tailEnd/>
              </a:ln>
            </p:spPr>
          </p:cxnSp>
          <p:cxnSp>
            <p:nvCxnSpPr>
              <p:cNvPr id="61" name="Straight Connector 60"/>
              <p:cNvCxnSpPr>
                <a:cxnSpLocks noChangeShapeType="1"/>
              </p:cNvCxnSpPr>
              <p:nvPr/>
            </p:nvCxnSpPr>
            <p:spPr bwMode="auto">
              <a:xfrm rot="10800000">
                <a:off x="7886700" y="5524500"/>
                <a:ext cx="381000" cy="1588"/>
              </a:xfrm>
              <a:prstGeom prst="line">
                <a:avLst/>
              </a:prstGeom>
              <a:noFill/>
              <a:ln w="12700" algn="ctr">
                <a:solidFill>
                  <a:srgbClr val="0070C0"/>
                </a:solidFill>
                <a:round/>
                <a:headEnd/>
                <a:tailEnd/>
              </a:ln>
            </p:spPr>
          </p:cxnSp>
          <p:cxnSp>
            <p:nvCxnSpPr>
              <p:cNvPr id="62" name="Straight Arrow Connector 65"/>
              <p:cNvCxnSpPr>
                <a:cxnSpLocks noChangeShapeType="1"/>
              </p:cNvCxnSpPr>
              <p:nvPr/>
            </p:nvCxnSpPr>
            <p:spPr bwMode="auto">
              <a:xfrm rot="5400000" flipH="1" flipV="1">
                <a:off x="7759465" y="5905499"/>
                <a:ext cx="304800" cy="0"/>
              </a:xfrm>
              <a:prstGeom prst="straightConnector1">
                <a:avLst/>
              </a:prstGeom>
              <a:noFill/>
              <a:ln w="12700" algn="ctr">
                <a:solidFill>
                  <a:srgbClr val="0070C0"/>
                </a:solidFill>
                <a:round/>
                <a:headEnd/>
                <a:tailEnd type="arrow" w="med" len="med"/>
              </a:ln>
            </p:spPr>
          </p:cxnSp>
          <p:cxnSp>
            <p:nvCxnSpPr>
              <p:cNvPr id="63" name="Straight Connector 66"/>
              <p:cNvCxnSpPr>
                <a:cxnSpLocks noChangeShapeType="1"/>
              </p:cNvCxnSpPr>
              <p:nvPr/>
            </p:nvCxnSpPr>
            <p:spPr bwMode="auto">
              <a:xfrm rot="5400000" flipH="1" flipV="1">
                <a:off x="7740416" y="5695950"/>
                <a:ext cx="342900" cy="0"/>
              </a:xfrm>
              <a:prstGeom prst="line">
                <a:avLst/>
              </a:prstGeom>
              <a:noFill/>
              <a:ln w="12700" algn="ctr">
                <a:solidFill>
                  <a:srgbClr val="0070C0"/>
                </a:solidFill>
                <a:round/>
                <a:headEnd/>
                <a:tailEnd/>
              </a:ln>
            </p:spPr>
          </p:cxnSp>
          <p:cxnSp>
            <p:nvCxnSpPr>
              <p:cNvPr id="64" name="Straight Arrow Connector 70"/>
              <p:cNvCxnSpPr>
                <a:cxnSpLocks noChangeShapeType="1"/>
              </p:cNvCxnSpPr>
              <p:nvPr/>
            </p:nvCxnSpPr>
            <p:spPr bwMode="auto">
              <a:xfrm>
                <a:off x="4838700" y="5143500"/>
                <a:ext cx="228600" cy="1588"/>
              </a:xfrm>
              <a:prstGeom prst="straightConnector1">
                <a:avLst/>
              </a:prstGeom>
              <a:noFill/>
              <a:ln w="12700" algn="ctr">
                <a:solidFill>
                  <a:srgbClr val="0070C0"/>
                </a:solidFill>
                <a:round/>
                <a:headEnd/>
                <a:tailEnd type="arrow" w="med" len="med"/>
              </a:ln>
            </p:spPr>
          </p:cxnSp>
          <p:sp>
            <p:nvSpPr>
              <p:cNvPr id="65" name="TextBox 73"/>
              <p:cNvSpPr txBox="1">
                <a:spLocks noChangeArrowheads="1"/>
              </p:cNvSpPr>
              <p:nvPr/>
            </p:nvSpPr>
            <p:spPr bwMode="auto">
              <a:xfrm>
                <a:off x="5488830" y="5829300"/>
                <a:ext cx="1042273" cy="246221"/>
              </a:xfrm>
              <a:prstGeom prst="rect">
                <a:avLst/>
              </a:prstGeom>
              <a:noFill/>
              <a:ln w="9525">
                <a:noFill/>
                <a:miter lim="800000"/>
                <a:headEnd/>
                <a:tailEnd/>
              </a:ln>
            </p:spPr>
            <p:txBody>
              <a:bodyPr wrap="none">
                <a:spAutoFit/>
              </a:bodyPr>
              <a:lstStyle/>
              <a:p>
                <a:r>
                  <a:rPr lang="en-US" sz="1000" dirty="0" smtClean="0">
                    <a:solidFill>
                      <a:srgbClr val="0070C0"/>
                    </a:solidFill>
                  </a:rPr>
                  <a:t>Transmitter </a:t>
                </a:r>
                <a:r>
                  <a:rPr lang="en-US" sz="1000" dirty="0">
                    <a:solidFill>
                      <a:srgbClr val="0070C0"/>
                    </a:solidFill>
                  </a:rPr>
                  <a:t>(</a:t>
                </a:r>
                <a:r>
                  <a:rPr lang="en-US" sz="1000" dirty="0" smtClean="0">
                    <a:solidFill>
                      <a:srgbClr val="0070C0"/>
                    </a:solidFill>
                  </a:rPr>
                  <a:t>TXB)</a:t>
                </a:r>
                <a:endParaRPr lang="en-US" sz="1000" dirty="0">
                  <a:solidFill>
                    <a:srgbClr val="0070C0"/>
                  </a:solidFill>
                </a:endParaRPr>
              </a:p>
            </p:txBody>
          </p:sp>
          <p:sp>
            <p:nvSpPr>
              <p:cNvPr id="66" name="TextBox 75"/>
              <p:cNvSpPr txBox="1">
                <a:spLocks noChangeArrowheads="1"/>
              </p:cNvSpPr>
              <p:nvPr/>
            </p:nvSpPr>
            <p:spPr bwMode="auto">
              <a:xfrm>
                <a:off x="4703102" y="4876800"/>
                <a:ext cx="397866" cy="246221"/>
              </a:xfrm>
              <a:prstGeom prst="rect">
                <a:avLst/>
              </a:prstGeom>
              <a:noFill/>
              <a:ln w="9525">
                <a:noFill/>
                <a:miter lim="800000"/>
                <a:headEnd/>
                <a:tailEnd/>
              </a:ln>
            </p:spPr>
            <p:txBody>
              <a:bodyPr wrap="none">
                <a:spAutoFit/>
              </a:bodyPr>
              <a:lstStyle/>
              <a:p>
                <a:r>
                  <a:rPr lang="en-US" sz="1000" dirty="0" err="1" smtClean="0">
                    <a:solidFill>
                      <a:srgbClr val="0070C0"/>
                    </a:solidFill>
                  </a:rPr>
                  <a:t>mW</a:t>
                </a:r>
                <a:endParaRPr lang="en-US" sz="1000" dirty="0">
                  <a:solidFill>
                    <a:srgbClr val="0070C0"/>
                  </a:solidFill>
                </a:endParaRPr>
              </a:p>
            </p:txBody>
          </p:sp>
          <p:sp>
            <p:nvSpPr>
              <p:cNvPr id="67" name="TextBox 77"/>
              <p:cNvSpPr txBox="1">
                <a:spLocks noChangeArrowheads="1"/>
              </p:cNvSpPr>
              <p:nvPr/>
            </p:nvSpPr>
            <p:spPr bwMode="auto">
              <a:xfrm>
                <a:off x="5334000" y="4857750"/>
                <a:ext cx="1006475" cy="247650"/>
              </a:xfrm>
              <a:prstGeom prst="rect">
                <a:avLst/>
              </a:prstGeom>
              <a:noFill/>
              <a:ln w="9525">
                <a:noFill/>
                <a:miter lim="800000"/>
                <a:headEnd/>
                <a:tailEnd/>
              </a:ln>
            </p:spPr>
            <p:txBody>
              <a:bodyPr wrap="none">
                <a:spAutoFit/>
              </a:bodyPr>
              <a:lstStyle/>
              <a:p>
                <a:r>
                  <a:rPr lang="en-US" sz="1000" dirty="0">
                    <a:solidFill>
                      <a:srgbClr val="0070C0"/>
                    </a:solidFill>
                  </a:rPr>
                  <a:t>Dummy load</a:t>
                </a:r>
              </a:p>
            </p:txBody>
          </p:sp>
          <p:sp useBgFill="1">
            <p:nvSpPr>
              <p:cNvPr id="68" name="Flowchart: Direct Access Storage 67"/>
              <p:cNvSpPr/>
              <p:nvPr/>
            </p:nvSpPr>
            <p:spPr bwMode="auto">
              <a:xfrm>
                <a:off x="6591300" y="5105400"/>
                <a:ext cx="582612" cy="76200"/>
              </a:xfrm>
              <a:prstGeom prst="flowChartMagneticDrum">
                <a:avLst/>
              </a:prstGeom>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p:nvSpPr>
              <p:cNvPr id="69" name="TextBox 90"/>
              <p:cNvSpPr txBox="1">
                <a:spLocks noChangeArrowheads="1"/>
              </p:cNvSpPr>
              <p:nvPr/>
            </p:nvSpPr>
            <p:spPr bwMode="auto">
              <a:xfrm>
                <a:off x="6535535" y="4533900"/>
                <a:ext cx="1435008" cy="553998"/>
              </a:xfrm>
              <a:prstGeom prst="rect">
                <a:avLst/>
              </a:prstGeom>
              <a:noFill/>
              <a:ln w="9525">
                <a:noFill/>
                <a:miter lim="800000"/>
                <a:headEnd/>
                <a:tailEnd/>
              </a:ln>
            </p:spPr>
            <p:txBody>
              <a:bodyPr wrap="none">
                <a:spAutoFit/>
              </a:bodyPr>
              <a:lstStyle/>
              <a:p>
                <a:r>
                  <a:rPr lang="en-US" sz="1000" dirty="0">
                    <a:solidFill>
                      <a:srgbClr val="0070C0"/>
                    </a:solidFill>
                  </a:rPr>
                  <a:t>Coaxial transmission </a:t>
                </a:r>
                <a:r>
                  <a:rPr lang="en-US" sz="1000" dirty="0" smtClean="0">
                    <a:solidFill>
                      <a:srgbClr val="0070C0"/>
                    </a:solidFill>
                  </a:rPr>
                  <a:t>line</a:t>
                </a:r>
              </a:p>
              <a:p>
                <a:r>
                  <a:rPr lang="en-US" sz="1000" dirty="0" smtClean="0">
                    <a:solidFill>
                      <a:srgbClr val="0070C0"/>
                    </a:solidFill>
                  </a:rPr>
                  <a:t>(feeder line)</a:t>
                </a:r>
              </a:p>
              <a:p>
                <a:r>
                  <a:rPr lang="en-US" sz="1000" dirty="0" smtClean="0">
                    <a:solidFill>
                      <a:srgbClr val="0070C0"/>
                    </a:solidFill>
                  </a:rPr>
                  <a:t>125 </a:t>
                </a:r>
                <a:r>
                  <a:rPr lang="en-US" sz="1000" dirty="0">
                    <a:solidFill>
                      <a:srgbClr val="0070C0"/>
                    </a:solidFill>
                  </a:rPr>
                  <a:t>to 160 meters</a:t>
                </a:r>
              </a:p>
            </p:txBody>
          </p:sp>
          <p:cxnSp>
            <p:nvCxnSpPr>
              <p:cNvPr id="70" name="Straight Connector 92"/>
              <p:cNvCxnSpPr>
                <a:cxnSpLocks noChangeShapeType="1"/>
                <a:endCxn id="68" idx="4"/>
              </p:cNvCxnSpPr>
              <p:nvPr/>
            </p:nvCxnSpPr>
            <p:spPr bwMode="auto">
              <a:xfrm rot="10800000">
                <a:off x="7173912" y="5143500"/>
                <a:ext cx="103188" cy="0"/>
              </a:xfrm>
              <a:prstGeom prst="line">
                <a:avLst/>
              </a:prstGeom>
              <a:noFill/>
              <a:ln w="12700" algn="ctr">
                <a:solidFill>
                  <a:srgbClr val="0070C0"/>
                </a:solidFill>
                <a:round/>
                <a:headEnd/>
                <a:tailEnd/>
              </a:ln>
            </p:spPr>
          </p:cxnSp>
          <p:cxnSp>
            <p:nvCxnSpPr>
              <p:cNvPr id="71" name="Straight Connector 93"/>
              <p:cNvCxnSpPr>
                <a:cxnSpLocks noChangeShapeType="1"/>
              </p:cNvCxnSpPr>
              <p:nvPr/>
            </p:nvCxnSpPr>
            <p:spPr bwMode="auto">
              <a:xfrm rot="5400000" flipH="1" flipV="1">
                <a:off x="7086600" y="5867400"/>
                <a:ext cx="381000" cy="0"/>
              </a:xfrm>
              <a:prstGeom prst="line">
                <a:avLst/>
              </a:prstGeom>
              <a:noFill/>
              <a:ln w="12700" algn="ctr">
                <a:solidFill>
                  <a:srgbClr val="0070C0"/>
                </a:solidFill>
                <a:round/>
                <a:headEnd/>
                <a:tailEnd/>
              </a:ln>
            </p:spPr>
          </p:cxnSp>
          <p:cxnSp>
            <p:nvCxnSpPr>
              <p:cNvPr id="72" name="Straight Arrow Connector 97"/>
              <p:cNvCxnSpPr>
                <a:cxnSpLocks noChangeShapeType="1"/>
              </p:cNvCxnSpPr>
              <p:nvPr/>
            </p:nvCxnSpPr>
            <p:spPr bwMode="auto">
              <a:xfrm rot="5400000">
                <a:off x="6934200" y="5486400"/>
                <a:ext cx="685800" cy="0"/>
              </a:xfrm>
              <a:prstGeom prst="straightConnector1">
                <a:avLst/>
              </a:prstGeom>
              <a:noFill/>
              <a:ln w="12700" algn="ctr">
                <a:solidFill>
                  <a:srgbClr val="0070C0"/>
                </a:solidFill>
                <a:round/>
                <a:headEnd/>
                <a:tailEnd type="arrow" w="med" len="med"/>
              </a:ln>
            </p:spPr>
          </p:cxnSp>
          <p:sp>
            <p:nvSpPr>
              <p:cNvPr id="73" name="TextBox 101"/>
              <p:cNvSpPr txBox="1">
                <a:spLocks noChangeArrowheads="1"/>
              </p:cNvSpPr>
              <p:nvPr/>
            </p:nvSpPr>
            <p:spPr bwMode="auto">
              <a:xfrm>
                <a:off x="6864350" y="6172200"/>
                <a:ext cx="1403350" cy="247650"/>
              </a:xfrm>
              <a:prstGeom prst="rect">
                <a:avLst/>
              </a:prstGeom>
              <a:noFill/>
              <a:ln w="9525">
                <a:noFill/>
                <a:miter lim="800000"/>
                <a:headEnd/>
                <a:tailEnd/>
              </a:ln>
            </p:spPr>
            <p:txBody>
              <a:bodyPr wrap="none">
                <a:spAutoFit/>
              </a:bodyPr>
              <a:lstStyle/>
              <a:p>
                <a:pPr algn="ctr"/>
                <a:r>
                  <a:rPr lang="en-US" sz="1000" dirty="0">
                    <a:solidFill>
                      <a:srgbClr val="0070C0"/>
                    </a:solidFill>
                  </a:rPr>
                  <a:t>Accelerating cavity</a:t>
                </a:r>
              </a:p>
            </p:txBody>
          </p:sp>
          <p:sp>
            <p:nvSpPr>
              <p:cNvPr id="74" name="TextBox 104"/>
              <p:cNvSpPr txBox="1">
                <a:spLocks noChangeArrowheads="1"/>
              </p:cNvSpPr>
              <p:nvPr/>
            </p:nvSpPr>
            <p:spPr bwMode="auto">
              <a:xfrm>
                <a:off x="8039100" y="4973479"/>
                <a:ext cx="1091966" cy="246221"/>
              </a:xfrm>
              <a:prstGeom prst="rect">
                <a:avLst/>
              </a:prstGeom>
              <a:noFill/>
              <a:ln w="9525">
                <a:noFill/>
                <a:miter lim="800000"/>
                <a:headEnd/>
                <a:tailEnd/>
              </a:ln>
            </p:spPr>
            <p:txBody>
              <a:bodyPr wrap="none">
                <a:spAutoFit/>
              </a:bodyPr>
              <a:lstStyle/>
              <a:p>
                <a:pPr algn="ctr"/>
                <a:r>
                  <a:rPr lang="en-US" sz="1000" dirty="0">
                    <a:solidFill>
                      <a:srgbClr val="0070C0"/>
                    </a:solidFill>
                  </a:rPr>
                  <a:t>Terminating loads</a:t>
                </a:r>
              </a:p>
            </p:txBody>
          </p:sp>
          <p:sp>
            <p:nvSpPr>
              <p:cNvPr id="75" name="TextBox 105"/>
              <p:cNvSpPr txBox="1">
                <a:spLocks noChangeArrowheads="1"/>
              </p:cNvSpPr>
              <p:nvPr/>
            </p:nvSpPr>
            <p:spPr bwMode="auto">
              <a:xfrm>
                <a:off x="4779302" y="3657600"/>
                <a:ext cx="4305300" cy="523220"/>
              </a:xfrm>
              <a:prstGeom prst="rect">
                <a:avLst/>
              </a:prstGeom>
              <a:noFill/>
              <a:ln w="9525">
                <a:noFill/>
                <a:miter lim="800000"/>
                <a:headEnd/>
                <a:tailEnd/>
              </a:ln>
            </p:spPr>
            <p:txBody>
              <a:bodyPr wrap="square">
                <a:spAutoFit/>
              </a:bodyPr>
              <a:lstStyle/>
              <a:p>
                <a:pPr algn="ctr"/>
                <a:r>
                  <a:rPr lang="en-US" sz="1400" b="1" u="sng" dirty="0">
                    <a:solidFill>
                      <a:srgbClr val="0070C0"/>
                    </a:solidFill>
                  </a:rPr>
                  <a:t>Configuration of one of the </a:t>
                </a:r>
                <a:r>
                  <a:rPr lang="en-US" sz="1400" b="1" u="sng" dirty="0" smtClean="0">
                    <a:solidFill>
                      <a:srgbClr val="0070C0"/>
                    </a:solidFill>
                  </a:rPr>
                  <a:t>four</a:t>
                </a:r>
              </a:p>
              <a:p>
                <a:pPr algn="ctr"/>
                <a:r>
                  <a:rPr lang="en-US" sz="1400" b="1" u="sng" dirty="0" smtClean="0">
                    <a:solidFill>
                      <a:srgbClr val="0070C0"/>
                    </a:solidFill>
                  </a:rPr>
                  <a:t>200 </a:t>
                </a:r>
                <a:r>
                  <a:rPr lang="en-US" sz="1400" b="1" u="sng" dirty="0">
                    <a:solidFill>
                      <a:srgbClr val="0070C0"/>
                    </a:solidFill>
                  </a:rPr>
                  <a:t>MHz power plant</a:t>
                </a:r>
              </a:p>
            </p:txBody>
          </p:sp>
          <p:sp>
            <p:nvSpPr>
              <p:cNvPr id="76" name="TextBox 73"/>
              <p:cNvSpPr txBox="1">
                <a:spLocks noChangeArrowheads="1"/>
              </p:cNvSpPr>
              <p:nvPr/>
            </p:nvSpPr>
            <p:spPr bwMode="auto">
              <a:xfrm>
                <a:off x="5465154" y="4267200"/>
                <a:ext cx="1090362" cy="246221"/>
              </a:xfrm>
              <a:prstGeom prst="rect">
                <a:avLst/>
              </a:prstGeom>
              <a:noFill/>
              <a:ln w="9525">
                <a:noFill/>
                <a:miter lim="800000"/>
                <a:headEnd/>
                <a:tailEnd/>
              </a:ln>
            </p:spPr>
            <p:txBody>
              <a:bodyPr wrap="none">
                <a:spAutoFit/>
              </a:bodyPr>
              <a:lstStyle/>
              <a:p>
                <a:pPr algn="r"/>
                <a:r>
                  <a:rPr lang="en-US" sz="1000" dirty="0" smtClean="0">
                    <a:solidFill>
                      <a:srgbClr val="0070C0"/>
                    </a:solidFill>
                  </a:rPr>
                  <a:t>Transmitter </a:t>
                </a:r>
                <a:r>
                  <a:rPr lang="en-US" sz="1000" dirty="0">
                    <a:solidFill>
                      <a:srgbClr val="0070C0"/>
                    </a:solidFill>
                  </a:rPr>
                  <a:t>(</a:t>
                </a:r>
                <a:r>
                  <a:rPr lang="en-US" sz="1000" dirty="0" smtClean="0">
                    <a:solidFill>
                      <a:srgbClr val="0070C0"/>
                    </a:solidFill>
                  </a:rPr>
                  <a:t>TXA)</a:t>
                </a:r>
                <a:endParaRPr lang="en-US" sz="1000" dirty="0">
                  <a:solidFill>
                    <a:srgbClr val="0070C0"/>
                  </a:solidFill>
                </a:endParaRPr>
              </a:p>
            </p:txBody>
          </p:sp>
          <p:sp>
            <p:nvSpPr>
              <p:cNvPr id="77" name="Isosceles Triangle 76"/>
              <p:cNvSpPr/>
              <p:nvPr/>
            </p:nvSpPr>
            <p:spPr bwMode="auto">
              <a:xfrm rot="5400000">
                <a:off x="5562600" y="5486400"/>
                <a:ext cx="381000" cy="304800"/>
              </a:xfrm>
              <a:prstGeom prst="triangle">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grpSp>
        <p:sp>
          <p:nvSpPr>
            <p:cNvPr id="35" name="TextBox 85"/>
            <p:cNvSpPr txBox="1">
              <a:spLocks noChangeArrowheads="1"/>
            </p:cNvSpPr>
            <p:nvPr/>
          </p:nvSpPr>
          <p:spPr bwMode="auto">
            <a:xfrm>
              <a:off x="6096000" y="5257800"/>
              <a:ext cx="646331" cy="400110"/>
            </a:xfrm>
            <a:prstGeom prst="rect">
              <a:avLst/>
            </a:prstGeom>
            <a:noFill/>
            <a:ln w="9525">
              <a:noFill/>
              <a:miter lim="800000"/>
              <a:headEnd/>
              <a:tailEnd/>
            </a:ln>
          </p:spPr>
          <p:txBody>
            <a:bodyPr wrap="none">
              <a:spAutoFit/>
            </a:bodyPr>
            <a:lstStyle/>
            <a:p>
              <a:r>
                <a:rPr lang="en-US" sz="1000" dirty="0" smtClean="0">
                  <a:solidFill>
                    <a:srgbClr val="0070C0"/>
                  </a:solidFill>
                </a:rPr>
                <a:t>Power</a:t>
              </a:r>
              <a:endParaRPr lang="en-US" sz="1000" dirty="0">
                <a:solidFill>
                  <a:srgbClr val="0070C0"/>
                </a:solidFill>
              </a:endParaRPr>
            </a:p>
            <a:p>
              <a:r>
                <a:rPr lang="en-US" sz="1000" dirty="0" smtClean="0">
                  <a:solidFill>
                    <a:srgbClr val="0070C0"/>
                  </a:solidFill>
                </a:rPr>
                <a:t>combiner</a:t>
              </a:r>
              <a:endParaRPr lang="en-US" sz="1000" dirty="0">
                <a:solidFill>
                  <a:srgbClr val="0070C0"/>
                </a:solidFill>
              </a:endParaRPr>
            </a:p>
          </p:txBody>
        </p:sp>
      </p:grpSp>
      <p:sp>
        <p:nvSpPr>
          <p:cNvPr id="78" name="TextBox 9"/>
          <p:cNvSpPr txBox="1">
            <a:spLocks noChangeArrowheads="1"/>
          </p:cNvSpPr>
          <p:nvPr/>
        </p:nvSpPr>
        <p:spPr bwMode="auto">
          <a:xfrm>
            <a:off x="4419600" y="1524000"/>
            <a:ext cx="838200" cy="307777"/>
          </a:xfrm>
          <a:prstGeom prst="rect">
            <a:avLst/>
          </a:prstGeom>
          <a:noFill/>
          <a:ln w="9525">
            <a:noFill/>
            <a:miter lim="800000"/>
            <a:headEnd/>
            <a:tailEnd/>
          </a:ln>
        </p:spPr>
        <p:txBody>
          <a:bodyPr>
            <a:spAutoFit/>
          </a:bodyPr>
          <a:lstStyle/>
          <a:p>
            <a:pPr algn="ctr"/>
            <a:r>
              <a:rPr lang="en-US" sz="1400" dirty="0" smtClean="0">
                <a:solidFill>
                  <a:srgbClr val="00B0F0"/>
                </a:solidFill>
                <a:latin typeface="+mn-lt"/>
              </a:rPr>
              <a:t>1975</a:t>
            </a:r>
            <a:endParaRPr lang="en-US" sz="1400" dirty="0">
              <a:solidFill>
                <a:srgbClr val="00B0F0"/>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‘Siemens’ lines = 20 x RS2004</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5</a:t>
            </a:fld>
            <a:endParaRPr lang="en-US" dirty="0"/>
          </a:p>
        </p:txBody>
      </p:sp>
      <p:pic>
        <p:nvPicPr>
          <p:cNvPr id="8" name="Picture 7" descr="IMG_1055.JPG"/>
          <p:cNvPicPr>
            <a:picLocks noChangeAspect="1"/>
          </p:cNvPicPr>
          <p:nvPr/>
        </p:nvPicPr>
        <p:blipFill>
          <a:blip r:embed="rId2" cstate="print"/>
          <a:stretch>
            <a:fillRect/>
          </a:stretch>
        </p:blipFill>
        <p:spPr>
          <a:xfrm>
            <a:off x="5303520" y="4114800"/>
            <a:ext cx="3154680" cy="2103120"/>
          </a:xfrm>
          <a:prstGeom prst="rect">
            <a:avLst/>
          </a:prstGeom>
        </p:spPr>
      </p:pic>
      <p:pic>
        <p:nvPicPr>
          <p:cNvPr id="9" name="Picture 204" descr="Siemens-1.JPG"/>
          <p:cNvPicPr>
            <a:picLocks noChangeAspect="1"/>
          </p:cNvPicPr>
          <p:nvPr/>
        </p:nvPicPr>
        <p:blipFill>
          <a:blip r:embed="rId3" cstate="print"/>
          <a:srcRect/>
          <a:stretch>
            <a:fillRect/>
          </a:stretch>
        </p:blipFill>
        <p:spPr>
          <a:xfrm>
            <a:off x="734303" y="4114800"/>
            <a:ext cx="3151897" cy="2103120"/>
          </a:xfrm>
          <a:prstGeom prst="rect">
            <a:avLst/>
          </a:prstGeom>
        </p:spPr>
      </p:pic>
      <p:pic>
        <p:nvPicPr>
          <p:cNvPr id="11" name="Content Placeholder 9" descr="Picture1.emf"/>
          <p:cNvPicPr>
            <a:picLocks noChangeAspect="1"/>
          </p:cNvPicPr>
          <p:nvPr/>
        </p:nvPicPr>
        <p:blipFill>
          <a:blip r:embed="rId4" cstate="print"/>
          <a:stretch>
            <a:fillRect/>
          </a:stretch>
        </p:blipFill>
        <p:spPr>
          <a:xfrm>
            <a:off x="5562600" y="1219200"/>
            <a:ext cx="2667000" cy="2768896"/>
          </a:xfrm>
          <a:prstGeom prst="rect">
            <a:avLst/>
          </a:prstGeom>
        </p:spPr>
      </p:pic>
      <p:pic>
        <p:nvPicPr>
          <p:cNvPr id="19" name="Content Placeholder 9" descr="Picture1.emf"/>
          <p:cNvPicPr>
            <a:picLocks noChangeAspect="1"/>
          </p:cNvPicPr>
          <p:nvPr/>
        </p:nvPicPr>
        <p:blipFill>
          <a:blip r:embed="rId4" cstate="print"/>
          <a:stretch>
            <a:fillRect/>
          </a:stretch>
        </p:blipFill>
        <p:spPr>
          <a:xfrm>
            <a:off x="990600" y="1219200"/>
            <a:ext cx="2667000" cy="27688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‘Philips’ lines = 68 x YL1530</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6</a:t>
            </a:fld>
            <a:endParaRPr lang="en-US" dirty="0"/>
          </a:p>
        </p:txBody>
      </p:sp>
      <p:sp>
        <p:nvSpPr>
          <p:cNvPr id="7" name="Content Placeholder 6"/>
          <p:cNvSpPr>
            <a:spLocks noGrp="1"/>
          </p:cNvSpPr>
          <p:nvPr>
            <p:ph sz="quarter" idx="2"/>
          </p:nvPr>
        </p:nvSpPr>
        <p:spPr/>
        <p:txBody>
          <a:bodyPr/>
          <a:lstStyle/>
          <a:p>
            <a:endParaRPr lang="en-US"/>
          </a:p>
        </p:txBody>
      </p:sp>
      <p:sp>
        <p:nvSpPr>
          <p:cNvPr id="10" name="Content Placeholder 9"/>
          <p:cNvSpPr>
            <a:spLocks noGrp="1"/>
          </p:cNvSpPr>
          <p:nvPr>
            <p:ph sz="quarter" idx="1"/>
          </p:nvPr>
        </p:nvSpPr>
        <p:spPr/>
        <p:txBody>
          <a:bodyPr/>
          <a:lstStyle/>
          <a:p>
            <a:endParaRPr lang="en-US"/>
          </a:p>
        </p:txBody>
      </p:sp>
      <p:pic>
        <p:nvPicPr>
          <p:cNvPr id="11" name="Content Placeholder 8" descr="Picture2.emf"/>
          <p:cNvPicPr>
            <a:picLocks noChangeAspect="1"/>
          </p:cNvPicPr>
          <p:nvPr/>
        </p:nvPicPr>
        <p:blipFill>
          <a:blip r:embed="rId2" cstate="print"/>
          <a:stretch>
            <a:fillRect/>
          </a:stretch>
        </p:blipFill>
        <p:spPr>
          <a:xfrm>
            <a:off x="457200" y="1204213"/>
            <a:ext cx="4041775" cy="2910587"/>
          </a:xfrm>
          <a:prstGeom prst="rect">
            <a:avLst/>
          </a:prstGeom>
        </p:spPr>
      </p:pic>
      <p:pic>
        <p:nvPicPr>
          <p:cNvPr id="12" name="Content Placeholder 8" descr="Picture2.emf"/>
          <p:cNvPicPr>
            <a:picLocks noChangeAspect="1"/>
          </p:cNvPicPr>
          <p:nvPr/>
        </p:nvPicPr>
        <p:blipFill>
          <a:blip r:embed="rId2" cstate="print"/>
          <a:stretch>
            <a:fillRect/>
          </a:stretch>
        </p:blipFill>
        <p:spPr>
          <a:xfrm>
            <a:off x="4645025" y="1204213"/>
            <a:ext cx="4041775" cy="2910587"/>
          </a:xfrm>
          <a:prstGeom prst="rect">
            <a:avLst/>
          </a:prstGeom>
        </p:spPr>
      </p:pic>
      <p:pic>
        <p:nvPicPr>
          <p:cNvPr id="13" name="Picture 13" descr="IMG_5465.JPG"/>
          <p:cNvPicPr>
            <a:picLocks noChangeAspect="1"/>
          </p:cNvPicPr>
          <p:nvPr/>
        </p:nvPicPr>
        <p:blipFill>
          <a:blip r:embed="rId3" cstate="print"/>
          <a:srcRect/>
          <a:stretch>
            <a:fillRect/>
          </a:stretch>
        </p:blipFill>
        <p:spPr bwMode="auto">
          <a:xfrm>
            <a:off x="883920" y="4145280"/>
            <a:ext cx="3154680" cy="2103120"/>
          </a:xfrm>
          <a:prstGeom prst="rect">
            <a:avLst/>
          </a:prstGeom>
          <a:noFill/>
          <a:ln w="9525">
            <a:noFill/>
            <a:miter lim="800000"/>
            <a:headEnd/>
            <a:tailEnd/>
          </a:ln>
        </p:spPr>
      </p:pic>
      <p:pic>
        <p:nvPicPr>
          <p:cNvPr id="14" name="Picture 13" descr="IMG_1062.JPG"/>
          <p:cNvPicPr>
            <a:picLocks noChangeAspect="1"/>
          </p:cNvPicPr>
          <p:nvPr/>
        </p:nvPicPr>
        <p:blipFill>
          <a:blip r:embed="rId4" cstate="print"/>
          <a:stretch>
            <a:fillRect/>
          </a:stretch>
        </p:blipFill>
        <p:spPr>
          <a:xfrm>
            <a:off x="5105400" y="4145280"/>
            <a:ext cx="3154680" cy="21031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Travelling Wave Cavities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7</a:t>
            </a:fld>
            <a:endParaRPr lang="en-US" dirty="0"/>
          </a:p>
        </p:txBody>
      </p:sp>
      <p:sp>
        <p:nvSpPr>
          <p:cNvPr id="6" name="Content Placeholder 5"/>
          <p:cNvSpPr>
            <a:spLocks noGrp="1"/>
          </p:cNvSpPr>
          <p:nvPr>
            <p:ph sz="quarter" idx="1"/>
          </p:nvPr>
        </p:nvSpPr>
        <p:spPr/>
        <p:txBody>
          <a:bodyPr>
            <a:normAutofit/>
          </a:bodyPr>
          <a:lstStyle/>
          <a:p>
            <a:r>
              <a:rPr lang="en-US" sz="1800" dirty="0" smtClean="0"/>
              <a:t>One section = 11 drift tubes</a:t>
            </a:r>
          </a:p>
          <a:p>
            <a:endParaRPr lang="en-US" sz="1800" dirty="0" smtClean="0"/>
          </a:p>
          <a:p>
            <a:r>
              <a:rPr lang="en-US" sz="1800" dirty="0" smtClean="0"/>
              <a:t>2 x 4 sections Siemens plants</a:t>
            </a:r>
          </a:p>
          <a:p>
            <a:r>
              <a:rPr lang="en-US" sz="1800" dirty="0" smtClean="0"/>
              <a:t>2 x 5 sections Philips plants</a:t>
            </a:r>
          </a:p>
          <a:p>
            <a:endParaRPr lang="en-US" sz="1800" dirty="0" smtClean="0"/>
          </a:p>
          <a:p>
            <a:r>
              <a:rPr lang="en-US" sz="1800" dirty="0" smtClean="0"/>
              <a:t>4 Main Power Couplers</a:t>
            </a:r>
          </a:p>
          <a:p>
            <a:pPr lvl="1"/>
            <a:r>
              <a:rPr lang="en-US" sz="1600" dirty="0" smtClean="0"/>
              <a:t>2 input couplers</a:t>
            </a:r>
          </a:p>
          <a:p>
            <a:pPr lvl="1"/>
            <a:r>
              <a:rPr lang="en-US" sz="1600" dirty="0" smtClean="0"/>
              <a:t>2 output couplers</a:t>
            </a:r>
          </a:p>
          <a:p>
            <a:pPr lvl="1"/>
            <a:endParaRPr lang="en-US" sz="1600" dirty="0" smtClean="0"/>
          </a:p>
          <a:p>
            <a:r>
              <a:rPr lang="en-US" sz="1800" dirty="0" smtClean="0"/>
              <a:t>2 x 550 kW terminating power loads</a:t>
            </a:r>
          </a:p>
        </p:txBody>
      </p:sp>
      <p:sp>
        <p:nvSpPr>
          <p:cNvPr id="7" name="Content Placeholder 6"/>
          <p:cNvSpPr>
            <a:spLocks noGrp="1"/>
          </p:cNvSpPr>
          <p:nvPr>
            <p:ph sz="quarter" idx="2"/>
          </p:nvPr>
        </p:nvSpPr>
        <p:spPr/>
        <p:txBody>
          <a:bodyPr/>
          <a:lstStyle/>
          <a:p>
            <a:endParaRPr lang="en-US"/>
          </a:p>
        </p:txBody>
      </p:sp>
      <p:pic>
        <p:nvPicPr>
          <p:cNvPr id="8" name="Picture 2" descr="http://doc.cern.ch/archive/electronic/cern/others/PHO/draft/7902734X.jpg"/>
          <p:cNvPicPr>
            <a:picLocks noChangeAspect="1" noChangeArrowheads="1"/>
          </p:cNvPicPr>
          <p:nvPr/>
        </p:nvPicPr>
        <p:blipFill>
          <a:blip r:embed="rId2" cstate="print"/>
          <a:srcRect/>
          <a:stretch>
            <a:fillRect/>
          </a:stretch>
        </p:blipFill>
        <p:spPr bwMode="auto">
          <a:xfrm>
            <a:off x="5351700" y="4053840"/>
            <a:ext cx="3291840" cy="2194560"/>
          </a:xfrm>
          <a:prstGeom prst="rect">
            <a:avLst/>
          </a:prstGeom>
          <a:noFill/>
          <a:ln w="9525">
            <a:noFill/>
            <a:miter lim="800000"/>
            <a:headEnd/>
            <a:tailEnd/>
          </a:ln>
        </p:spPr>
      </p:pic>
      <p:cxnSp>
        <p:nvCxnSpPr>
          <p:cNvPr id="9" name="Straight Arrow Connector 8"/>
          <p:cNvCxnSpPr>
            <a:stCxn id="14" idx="2"/>
          </p:cNvCxnSpPr>
          <p:nvPr/>
        </p:nvCxnSpPr>
        <p:spPr>
          <a:xfrm rot="16200000" flipH="1">
            <a:off x="6406449" y="4241739"/>
            <a:ext cx="844912" cy="2496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2"/>
          </p:cNvCxnSpPr>
          <p:nvPr/>
        </p:nvCxnSpPr>
        <p:spPr>
          <a:xfrm rot="16200000" flipH="1">
            <a:off x="6734112" y="3914076"/>
            <a:ext cx="912265" cy="9723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4" idx="2"/>
          </p:cNvCxnSpPr>
          <p:nvPr/>
        </p:nvCxnSpPr>
        <p:spPr>
          <a:xfrm rot="16200000" flipH="1">
            <a:off x="6962712" y="3685476"/>
            <a:ext cx="912265" cy="14295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4" idx="2"/>
          </p:cNvCxnSpPr>
          <p:nvPr/>
        </p:nvCxnSpPr>
        <p:spPr>
          <a:xfrm rot="16200000" flipH="1">
            <a:off x="7077012" y="3571176"/>
            <a:ext cx="912265" cy="165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descr="http://doc.cern.ch/archive/electronic/cern/others/PHO/draft/7411049X.jpg"/>
          <p:cNvPicPr>
            <a:picLocks noChangeAspect="1" noChangeArrowheads="1"/>
          </p:cNvPicPr>
          <p:nvPr/>
        </p:nvPicPr>
        <p:blipFill>
          <a:blip r:embed="rId3" cstate="print"/>
          <a:srcRect/>
          <a:stretch>
            <a:fillRect/>
          </a:stretch>
        </p:blipFill>
        <p:spPr bwMode="auto">
          <a:xfrm flipH="1">
            <a:off x="6300835" y="1358180"/>
            <a:ext cx="2342705" cy="1561803"/>
          </a:xfrm>
          <a:prstGeom prst="rect">
            <a:avLst/>
          </a:prstGeom>
          <a:noFill/>
          <a:ln w="9525">
            <a:noFill/>
            <a:miter lim="800000"/>
            <a:headEnd/>
            <a:tailEnd/>
          </a:ln>
        </p:spPr>
      </p:pic>
      <p:sp>
        <p:nvSpPr>
          <p:cNvPr id="14" name="Rectangle 13"/>
          <p:cNvSpPr/>
          <p:nvPr/>
        </p:nvSpPr>
        <p:spPr>
          <a:xfrm>
            <a:off x="4764635" y="3574768"/>
            <a:ext cx="3878905" cy="369332"/>
          </a:xfrm>
          <a:prstGeom prst="rect">
            <a:avLst/>
          </a:prstGeom>
        </p:spPr>
        <p:txBody>
          <a:bodyPr wrap="square">
            <a:spAutoFit/>
          </a:bodyPr>
          <a:lstStyle/>
          <a:p>
            <a:pPr lvl="0" algn="ctr"/>
            <a:r>
              <a:rPr lang="en-US" dirty="0" smtClean="0"/>
              <a:t>One 4 sections cavity</a:t>
            </a:r>
          </a:p>
        </p:txBody>
      </p:sp>
      <p:sp>
        <p:nvSpPr>
          <p:cNvPr id="15" name="Rectangle 14"/>
          <p:cNvSpPr/>
          <p:nvPr/>
        </p:nvSpPr>
        <p:spPr>
          <a:xfrm>
            <a:off x="4764635" y="1396584"/>
            <a:ext cx="1497795" cy="646331"/>
          </a:xfrm>
          <a:prstGeom prst="rect">
            <a:avLst/>
          </a:prstGeom>
        </p:spPr>
        <p:txBody>
          <a:bodyPr wrap="square">
            <a:spAutoFit/>
          </a:bodyPr>
          <a:lstStyle/>
          <a:p>
            <a:pPr lvl="0"/>
            <a:r>
              <a:rPr lang="en-US" dirty="0" smtClean="0"/>
              <a:t>One section: 11 drift tubes</a:t>
            </a:r>
          </a:p>
        </p:txBody>
      </p:sp>
      <p:pic>
        <p:nvPicPr>
          <p:cNvPr id="16" name="Picture 2" descr="http://doc.cern.ch/archive/electronic/cern/others/PHO/draft/7802190.jpg"/>
          <p:cNvPicPr>
            <a:picLocks noChangeAspect="1" noChangeArrowheads="1"/>
          </p:cNvPicPr>
          <p:nvPr/>
        </p:nvPicPr>
        <p:blipFill>
          <a:blip r:embed="rId4" cstate="print"/>
          <a:srcRect/>
          <a:stretch>
            <a:fillRect/>
          </a:stretch>
        </p:blipFill>
        <p:spPr bwMode="auto">
          <a:xfrm>
            <a:off x="4495800" y="2057400"/>
            <a:ext cx="17145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 MHz limitations</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8</a:t>
            </a:fld>
            <a:endParaRPr lang="en-US" dirty="0"/>
          </a:p>
        </p:txBody>
      </p:sp>
      <p:sp>
        <p:nvSpPr>
          <p:cNvPr id="6" name="Content Placeholder 5"/>
          <p:cNvSpPr>
            <a:spLocks noGrp="1"/>
          </p:cNvSpPr>
          <p:nvPr>
            <p:ph sz="quarter" idx="1"/>
          </p:nvPr>
        </p:nvSpPr>
        <p:spPr/>
        <p:txBody>
          <a:bodyPr>
            <a:noAutofit/>
          </a:bodyPr>
          <a:lstStyle/>
          <a:p>
            <a:r>
              <a:rPr lang="en-US" sz="1600" dirty="0" smtClean="0"/>
              <a:t>With present 4 cavities configuration we will have problems at ultimate LHC current</a:t>
            </a:r>
          </a:p>
          <a:p>
            <a:endParaRPr lang="en-US" sz="1600" dirty="0" smtClean="0"/>
          </a:p>
          <a:p>
            <a:r>
              <a:rPr lang="en-US" sz="1600" dirty="0" smtClean="0"/>
              <a:t>The increased number of shorter cavities with 2 extra power plants should significantly improve the RF performance for ultimate LHC intensities</a:t>
            </a:r>
          </a:p>
          <a:p>
            <a:endParaRPr lang="en-US" sz="1600" dirty="0" smtClean="0"/>
          </a:p>
          <a:p>
            <a:r>
              <a:rPr lang="en-US" sz="1600" dirty="0" smtClean="0"/>
              <a:t>The best compromise is 6 cavities:</a:t>
            </a:r>
          </a:p>
          <a:p>
            <a:pPr lvl="1"/>
            <a:r>
              <a:rPr lang="en-US" sz="1400" dirty="0" smtClean="0"/>
              <a:t>4 x 3 sections cavities with 1.0 MW</a:t>
            </a:r>
          </a:p>
          <a:p>
            <a:pPr lvl="1"/>
            <a:r>
              <a:rPr lang="en-US" sz="1400" dirty="0" smtClean="0"/>
              <a:t>2 x 4 sections cavities with 1.4 MW </a:t>
            </a:r>
          </a:p>
        </p:txBody>
      </p:sp>
      <p:sp>
        <p:nvSpPr>
          <p:cNvPr id="7" name="Content Placeholder 6"/>
          <p:cNvSpPr>
            <a:spLocks noGrp="1"/>
          </p:cNvSpPr>
          <p:nvPr>
            <p:ph sz="quarter" idx="2"/>
          </p:nvPr>
        </p:nvSpPr>
        <p:spPr>
          <a:xfrm>
            <a:off x="4632198" y="4038600"/>
            <a:ext cx="4041648" cy="1981200"/>
          </a:xfrm>
        </p:spPr>
        <p:txBody>
          <a:bodyPr>
            <a:normAutofit fontScale="62500" lnSpcReduction="20000"/>
          </a:bodyPr>
          <a:lstStyle/>
          <a:p>
            <a:r>
              <a:rPr lang="en-US" dirty="0" smtClean="0"/>
              <a:t>Total voltage possible on the flat top </a:t>
            </a:r>
            <a:r>
              <a:rPr lang="en-US" dirty="0" err="1" smtClean="0"/>
              <a:t>vs</a:t>
            </a:r>
            <a:r>
              <a:rPr lang="en-US" dirty="0" smtClean="0"/>
              <a:t> beam current with :</a:t>
            </a:r>
          </a:p>
          <a:p>
            <a:endParaRPr lang="en-US" dirty="0" smtClean="0"/>
          </a:p>
          <a:p>
            <a:pPr lvl="1"/>
            <a:r>
              <a:rPr lang="en-US" sz="2200" dirty="0" smtClean="0">
                <a:solidFill>
                  <a:schemeClr val="tx1"/>
                </a:solidFill>
              </a:rPr>
              <a:t>4 cavities (present situation) with 1.0 MW </a:t>
            </a:r>
          </a:p>
          <a:p>
            <a:pPr lvl="1"/>
            <a:r>
              <a:rPr lang="en-US" sz="2200" dirty="0" smtClean="0">
                <a:solidFill>
                  <a:srgbClr val="FF33CC"/>
                </a:solidFill>
              </a:rPr>
              <a:t>5 cavities with 1.0 MW RF</a:t>
            </a:r>
          </a:p>
          <a:p>
            <a:pPr lvl="1"/>
            <a:r>
              <a:rPr lang="en-US" sz="2200" dirty="0" smtClean="0">
                <a:solidFill>
                  <a:srgbClr val="0000CC"/>
                </a:solidFill>
              </a:rPr>
              <a:t>6 cavities with 4 x 1.0 MW + 2 x 1.4 MW</a:t>
            </a:r>
          </a:p>
          <a:p>
            <a:pPr lvl="1"/>
            <a:r>
              <a:rPr lang="en-US" sz="2200" dirty="0" smtClean="0"/>
              <a:t>Dashed lines are at nominal and ultimate beam currents.</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4724400" y="1447800"/>
            <a:ext cx="3589825" cy="2387753"/>
          </a:xfrm>
          <a:prstGeom prst="rect">
            <a:avLst/>
          </a:prstGeom>
          <a:noFill/>
          <a:ln w="9525">
            <a:noFill/>
            <a:miter lim="800000"/>
            <a:headEnd/>
            <a:tailEnd/>
          </a:ln>
        </p:spPr>
      </p:pic>
      <p:sp>
        <p:nvSpPr>
          <p:cNvPr id="9" name="Rectangle 8"/>
          <p:cNvSpPr/>
          <p:nvPr/>
        </p:nvSpPr>
        <p:spPr>
          <a:xfrm>
            <a:off x="7086600" y="36576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Courtesy of Elena </a:t>
            </a:r>
            <a:r>
              <a:rPr lang="en-US" sz="800" dirty="0" err="1" smtClean="0"/>
              <a:t>Shaposhnikova</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Cavities redistribution</a:t>
            </a:r>
            <a:endParaRPr lang="en-US" dirty="0"/>
          </a:p>
        </p:txBody>
      </p:sp>
      <p:sp>
        <p:nvSpPr>
          <p:cNvPr id="3" name="Date Placeholder 2"/>
          <p:cNvSpPr>
            <a:spLocks noGrp="1"/>
          </p:cNvSpPr>
          <p:nvPr>
            <p:ph type="dt" sz="half" idx="10"/>
          </p:nvPr>
        </p:nvSpPr>
        <p:spPr/>
        <p:txBody>
          <a:bodyPr/>
          <a:lstStyle/>
          <a:p>
            <a:pPr algn="ctr"/>
            <a:r>
              <a:rPr lang="en-US" smtClean="0"/>
              <a:t>Thursday, 6</a:t>
            </a:r>
            <a:r>
              <a:rPr lang="en-US" baseline="30000" smtClean="0"/>
              <a:t>th</a:t>
            </a:r>
            <a:r>
              <a:rPr lang="en-US" smtClean="0"/>
              <a:t> October 2011</a:t>
            </a:r>
            <a:endParaRPr lang="en-US" dirty="0"/>
          </a:p>
        </p:txBody>
      </p:sp>
      <p:sp>
        <p:nvSpPr>
          <p:cNvPr id="4" name="Footer Placeholder 3"/>
          <p:cNvSpPr>
            <a:spLocks noGrp="1"/>
          </p:cNvSpPr>
          <p:nvPr>
            <p:ph type="ftr" sz="quarter" idx="11"/>
          </p:nvPr>
        </p:nvSpPr>
        <p:spPr/>
        <p:txBody>
          <a:bodyPr/>
          <a:lstStyle/>
          <a:p>
            <a:pPr algn="ctr"/>
            <a:r>
              <a:rPr lang="en-US" smtClean="0"/>
              <a:t>15</a:t>
            </a:r>
            <a:r>
              <a:rPr lang="en-US" baseline="30000" smtClean="0"/>
              <a:t>th</a:t>
            </a:r>
            <a:r>
              <a:rPr lang="en-US" smtClean="0"/>
              <a:t> ESLS-RF Workshop</a:t>
            </a:r>
            <a:endParaRPr lang="en-US" dirty="0"/>
          </a:p>
        </p:txBody>
      </p:sp>
      <p:sp>
        <p:nvSpPr>
          <p:cNvPr id="5" name="Slide Number Placeholder 4"/>
          <p:cNvSpPr>
            <a:spLocks noGrp="1"/>
          </p:cNvSpPr>
          <p:nvPr>
            <p:ph type="sldNum" sz="quarter" idx="12"/>
          </p:nvPr>
        </p:nvSpPr>
        <p:spPr/>
        <p:txBody>
          <a:bodyPr/>
          <a:lstStyle/>
          <a:p>
            <a:fld id="{B9D61DD5-C19E-46F6-BA96-DC551515F6C9}" type="slidenum">
              <a:rPr lang="en-US" smtClean="0"/>
              <a:pPr/>
              <a:t>9</a:t>
            </a:fld>
            <a:endParaRPr lang="en-US" dirty="0"/>
          </a:p>
        </p:txBody>
      </p:sp>
      <p:sp>
        <p:nvSpPr>
          <p:cNvPr id="6" name="Content Placeholder 5"/>
          <p:cNvSpPr>
            <a:spLocks noGrp="1"/>
          </p:cNvSpPr>
          <p:nvPr>
            <p:ph sz="quarter" idx="1"/>
          </p:nvPr>
        </p:nvSpPr>
        <p:spPr/>
        <p:txBody>
          <a:bodyPr>
            <a:normAutofit/>
          </a:bodyPr>
          <a:lstStyle/>
          <a:p>
            <a:r>
              <a:rPr lang="en-US" sz="1600" dirty="0" smtClean="0">
                <a:solidFill>
                  <a:srgbClr val="FF0000"/>
                </a:solidFill>
              </a:rPr>
              <a:t>2011 : 4 cavities</a:t>
            </a:r>
          </a:p>
          <a:p>
            <a:endParaRPr lang="en-US" sz="1600" dirty="0" smtClean="0"/>
          </a:p>
          <a:p>
            <a:pPr>
              <a:buNone/>
            </a:pPr>
            <a:r>
              <a:rPr lang="en-US" sz="1600" dirty="0" smtClean="0"/>
              <a:t>	2 x 4 sections</a:t>
            </a:r>
          </a:p>
          <a:p>
            <a:endParaRPr lang="en-US" sz="1600" dirty="0" smtClean="0"/>
          </a:p>
          <a:p>
            <a:endParaRPr lang="en-US" sz="1600" dirty="0" smtClean="0"/>
          </a:p>
          <a:p>
            <a:endParaRPr lang="en-US" sz="1600" dirty="0" smtClean="0"/>
          </a:p>
          <a:p>
            <a:endParaRPr lang="en-US" sz="1600" dirty="0" smtClean="0"/>
          </a:p>
          <a:p>
            <a:pPr>
              <a:buNone/>
            </a:pPr>
            <a:r>
              <a:rPr lang="en-US" sz="1600" dirty="0" smtClean="0"/>
              <a:t>	2 x 5 sections</a:t>
            </a:r>
          </a:p>
          <a:p>
            <a:endParaRPr lang="en-US" sz="1600" dirty="0" smtClean="0"/>
          </a:p>
          <a:p>
            <a:endParaRPr lang="en-US" sz="1600" dirty="0" smtClean="0"/>
          </a:p>
          <a:p>
            <a:endParaRPr lang="en-US" sz="1600" dirty="0" smtClean="0"/>
          </a:p>
          <a:p>
            <a:endParaRPr lang="en-US" sz="1600" dirty="0" smtClean="0"/>
          </a:p>
          <a:p>
            <a:pPr>
              <a:buNone/>
            </a:pPr>
            <a:r>
              <a:rPr lang="en-US" sz="1600" dirty="0" smtClean="0"/>
              <a:t>	+ 3 spare sections</a:t>
            </a:r>
          </a:p>
          <a:p>
            <a:pPr>
              <a:buNone/>
            </a:pPr>
            <a:endParaRPr lang="en-US" sz="1600" dirty="0" smtClean="0"/>
          </a:p>
          <a:p>
            <a:pPr>
              <a:buNone/>
            </a:pPr>
            <a:endParaRPr lang="en-US" sz="1600" dirty="0" smtClean="0"/>
          </a:p>
        </p:txBody>
      </p:sp>
      <p:sp>
        <p:nvSpPr>
          <p:cNvPr id="7" name="Content Placeholder 6"/>
          <p:cNvSpPr>
            <a:spLocks noGrp="1"/>
          </p:cNvSpPr>
          <p:nvPr>
            <p:ph sz="quarter" idx="2"/>
          </p:nvPr>
        </p:nvSpPr>
        <p:spPr/>
        <p:txBody>
          <a:bodyPr>
            <a:normAutofit/>
          </a:bodyPr>
          <a:lstStyle/>
          <a:p>
            <a:r>
              <a:rPr lang="en-US" sz="1600" dirty="0" smtClean="0">
                <a:solidFill>
                  <a:srgbClr val="FF0000"/>
                </a:solidFill>
              </a:rPr>
              <a:t>2018 : 6 cavities</a:t>
            </a:r>
          </a:p>
          <a:p>
            <a:endParaRPr lang="en-US" sz="1600" dirty="0" smtClean="0"/>
          </a:p>
          <a:p>
            <a:pPr>
              <a:buNone/>
            </a:pPr>
            <a:r>
              <a:rPr lang="en-US" sz="1600" dirty="0" smtClean="0"/>
              <a:t>	2 x 4 sections</a:t>
            </a:r>
          </a:p>
          <a:p>
            <a:endParaRPr lang="en-US" sz="1600" dirty="0" smtClean="0"/>
          </a:p>
          <a:p>
            <a:endParaRPr lang="en-US" sz="1600" dirty="0" smtClean="0"/>
          </a:p>
          <a:p>
            <a:endParaRPr lang="en-US" sz="1600" dirty="0" smtClean="0"/>
          </a:p>
          <a:p>
            <a:pPr>
              <a:buNone/>
            </a:pPr>
            <a:r>
              <a:rPr lang="en-US" sz="1600" dirty="0" smtClean="0"/>
              <a:t>	4 x 3 sections</a:t>
            </a:r>
          </a:p>
          <a:p>
            <a:pPr>
              <a:buNone/>
            </a:pP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pPr>
              <a:buNone/>
            </a:pPr>
            <a:r>
              <a:rPr lang="en-US" sz="1600" dirty="0" smtClean="0"/>
              <a:t>	+ 1 spare section</a:t>
            </a:r>
          </a:p>
          <a:p>
            <a:endParaRPr lang="en-US" sz="1600" dirty="0"/>
          </a:p>
        </p:txBody>
      </p:sp>
      <p:sp useBgFill="1">
        <p:nvSpPr>
          <p:cNvPr id="8" name="Flowchart: Direct Access Storage 7"/>
          <p:cNvSpPr/>
          <p:nvPr/>
        </p:nvSpPr>
        <p:spPr bwMode="auto">
          <a:xfrm>
            <a:off x="1886700" y="2468875"/>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p:nvSpPr>
          <p:cNvPr id="9" name="Isosceles Triangle 8"/>
          <p:cNvSpPr/>
          <p:nvPr/>
        </p:nvSpPr>
        <p:spPr bwMode="auto">
          <a:xfrm rot="5400000">
            <a:off x="1271915" y="2433216"/>
            <a:ext cx="381000" cy="304800"/>
          </a:xfrm>
          <a:prstGeom prst="triangle">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10" name="Straight Connector 14"/>
          <p:cNvCxnSpPr>
            <a:cxnSpLocks noChangeShapeType="1"/>
            <a:stCxn id="9" idx="3"/>
          </p:cNvCxnSpPr>
          <p:nvPr/>
        </p:nvCxnSpPr>
        <p:spPr bwMode="auto">
          <a:xfrm rot="10800000">
            <a:off x="929015" y="2585616"/>
            <a:ext cx="381000" cy="0"/>
          </a:xfrm>
          <a:prstGeom prst="line">
            <a:avLst/>
          </a:prstGeom>
          <a:noFill/>
          <a:ln w="12700" algn="ctr">
            <a:solidFill>
              <a:srgbClr val="0070C0"/>
            </a:solidFill>
            <a:round/>
            <a:headEnd/>
            <a:tailEnd/>
          </a:ln>
        </p:spPr>
      </p:cxnSp>
      <p:cxnSp>
        <p:nvCxnSpPr>
          <p:cNvPr id="11" name="Straight Connector 10"/>
          <p:cNvCxnSpPr>
            <a:cxnSpLocks noChangeShapeType="1"/>
            <a:endCxn id="9" idx="0"/>
          </p:cNvCxnSpPr>
          <p:nvPr/>
        </p:nvCxnSpPr>
        <p:spPr bwMode="auto">
          <a:xfrm rot="10800000">
            <a:off x="1614815" y="2585617"/>
            <a:ext cx="266700" cy="0"/>
          </a:xfrm>
          <a:prstGeom prst="line">
            <a:avLst/>
          </a:prstGeom>
          <a:noFill/>
          <a:ln w="12700" algn="ctr">
            <a:solidFill>
              <a:srgbClr val="0070C0"/>
            </a:solidFill>
            <a:round/>
            <a:headEnd/>
            <a:tailEnd/>
          </a:ln>
        </p:spPr>
      </p:cxnSp>
      <p:sp useBgFill="1">
        <p:nvSpPr>
          <p:cNvPr id="12" name="Flowchart: Direct Access Storage 11"/>
          <p:cNvSpPr/>
          <p:nvPr/>
        </p:nvSpPr>
        <p:spPr bwMode="auto">
          <a:xfrm>
            <a:off x="2111030" y="2468876"/>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13" name="Flowchart: Direct Access Storage 12"/>
          <p:cNvSpPr/>
          <p:nvPr/>
        </p:nvSpPr>
        <p:spPr bwMode="auto">
          <a:xfrm>
            <a:off x="2341460" y="2468876"/>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14" name="Flowchart: Direct Access Storage 13"/>
          <p:cNvSpPr/>
          <p:nvPr/>
        </p:nvSpPr>
        <p:spPr bwMode="auto">
          <a:xfrm>
            <a:off x="2571890" y="2468876"/>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15" name="Flowchart: Direct Access Storage 14"/>
          <p:cNvSpPr/>
          <p:nvPr/>
        </p:nvSpPr>
        <p:spPr bwMode="auto">
          <a:xfrm>
            <a:off x="1881210" y="3121759"/>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p:nvSpPr>
          <p:cNvPr id="16" name="Isosceles Triangle 15"/>
          <p:cNvSpPr/>
          <p:nvPr/>
        </p:nvSpPr>
        <p:spPr bwMode="auto">
          <a:xfrm rot="5400000">
            <a:off x="1266425" y="3086100"/>
            <a:ext cx="381000" cy="304800"/>
          </a:xfrm>
          <a:prstGeom prst="triangle">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17" name="Straight Connector 14"/>
          <p:cNvCxnSpPr>
            <a:cxnSpLocks noChangeShapeType="1"/>
            <a:stCxn id="16" idx="3"/>
          </p:cNvCxnSpPr>
          <p:nvPr/>
        </p:nvCxnSpPr>
        <p:spPr bwMode="auto">
          <a:xfrm rot="10800000">
            <a:off x="923525" y="3238500"/>
            <a:ext cx="381000" cy="0"/>
          </a:xfrm>
          <a:prstGeom prst="line">
            <a:avLst/>
          </a:prstGeom>
          <a:noFill/>
          <a:ln w="12700" algn="ctr">
            <a:solidFill>
              <a:srgbClr val="0070C0"/>
            </a:solidFill>
            <a:round/>
            <a:headEnd/>
            <a:tailEnd/>
          </a:ln>
        </p:spPr>
      </p:cxnSp>
      <p:cxnSp>
        <p:nvCxnSpPr>
          <p:cNvPr id="18" name="Straight Connector 17"/>
          <p:cNvCxnSpPr>
            <a:cxnSpLocks noChangeShapeType="1"/>
            <a:endCxn id="16" idx="0"/>
          </p:cNvCxnSpPr>
          <p:nvPr/>
        </p:nvCxnSpPr>
        <p:spPr bwMode="auto">
          <a:xfrm rot="10800000">
            <a:off x="1609325" y="3238501"/>
            <a:ext cx="266700" cy="0"/>
          </a:xfrm>
          <a:prstGeom prst="line">
            <a:avLst/>
          </a:prstGeom>
          <a:noFill/>
          <a:ln w="12700" algn="ctr">
            <a:solidFill>
              <a:srgbClr val="0070C0"/>
            </a:solidFill>
            <a:round/>
            <a:headEnd/>
            <a:tailEnd/>
          </a:ln>
        </p:spPr>
      </p:cxnSp>
      <p:sp useBgFill="1">
        <p:nvSpPr>
          <p:cNvPr id="19" name="Flowchart: Direct Access Storage 18"/>
          <p:cNvSpPr/>
          <p:nvPr/>
        </p:nvSpPr>
        <p:spPr bwMode="auto">
          <a:xfrm>
            <a:off x="2105540" y="31217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20" name="Flowchart: Direct Access Storage 19"/>
          <p:cNvSpPr/>
          <p:nvPr/>
        </p:nvSpPr>
        <p:spPr bwMode="auto">
          <a:xfrm>
            <a:off x="2335970" y="31217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21" name="Flowchart: Direct Access Storage 20"/>
          <p:cNvSpPr/>
          <p:nvPr/>
        </p:nvSpPr>
        <p:spPr bwMode="auto">
          <a:xfrm>
            <a:off x="2566400" y="31217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22" name="Flowchart: Direct Access Storage 21"/>
          <p:cNvSpPr/>
          <p:nvPr/>
        </p:nvSpPr>
        <p:spPr bwMode="auto">
          <a:xfrm>
            <a:off x="1881210" y="4145884"/>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p:nvSpPr>
          <p:cNvPr id="23" name="Isosceles Triangle 22"/>
          <p:cNvSpPr/>
          <p:nvPr/>
        </p:nvSpPr>
        <p:spPr bwMode="auto">
          <a:xfrm rot="5400000">
            <a:off x="1266425" y="4110225"/>
            <a:ext cx="381000" cy="304800"/>
          </a:xfrm>
          <a:prstGeom prst="triangle">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24" name="Straight Connector 14"/>
          <p:cNvCxnSpPr>
            <a:cxnSpLocks noChangeShapeType="1"/>
            <a:stCxn id="23" idx="3"/>
          </p:cNvCxnSpPr>
          <p:nvPr/>
        </p:nvCxnSpPr>
        <p:spPr bwMode="auto">
          <a:xfrm rot="10800000">
            <a:off x="923525" y="4262625"/>
            <a:ext cx="381000" cy="0"/>
          </a:xfrm>
          <a:prstGeom prst="line">
            <a:avLst/>
          </a:prstGeom>
          <a:noFill/>
          <a:ln w="12700" algn="ctr">
            <a:solidFill>
              <a:srgbClr val="0070C0"/>
            </a:solidFill>
            <a:round/>
            <a:headEnd/>
            <a:tailEnd/>
          </a:ln>
        </p:spPr>
      </p:cxnSp>
      <p:cxnSp>
        <p:nvCxnSpPr>
          <p:cNvPr id="25" name="Straight Connector 24"/>
          <p:cNvCxnSpPr>
            <a:cxnSpLocks noChangeShapeType="1"/>
            <a:endCxn id="23" idx="0"/>
          </p:cNvCxnSpPr>
          <p:nvPr/>
        </p:nvCxnSpPr>
        <p:spPr bwMode="auto">
          <a:xfrm rot="10800000">
            <a:off x="1609325" y="4262626"/>
            <a:ext cx="266700" cy="0"/>
          </a:xfrm>
          <a:prstGeom prst="line">
            <a:avLst/>
          </a:prstGeom>
          <a:noFill/>
          <a:ln w="12700" algn="ctr">
            <a:solidFill>
              <a:srgbClr val="0070C0"/>
            </a:solidFill>
            <a:round/>
            <a:headEnd/>
            <a:tailEnd/>
          </a:ln>
        </p:spPr>
      </p:cxnSp>
      <p:sp useBgFill="1">
        <p:nvSpPr>
          <p:cNvPr id="26" name="Flowchart: Direct Access Storage 25"/>
          <p:cNvSpPr/>
          <p:nvPr/>
        </p:nvSpPr>
        <p:spPr bwMode="auto">
          <a:xfrm>
            <a:off x="2105540" y="4145885"/>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27" name="Flowchart: Direct Access Storage 26"/>
          <p:cNvSpPr/>
          <p:nvPr/>
        </p:nvSpPr>
        <p:spPr bwMode="auto">
          <a:xfrm>
            <a:off x="2335970" y="4145885"/>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28" name="Flowchart: Direct Access Storage 27"/>
          <p:cNvSpPr/>
          <p:nvPr/>
        </p:nvSpPr>
        <p:spPr bwMode="auto">
          <a:xfrm>
            <a:off x="2566400" y="4145885"/>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29" name="Flowchart: Direct Access Storage 28"/>
          <p:cNvSpPr/>
          <p:nvPr/>
        </p:nvSpPr>
        <p:spPr bwMode="auto">
          <a:xfrm>
            <a:off x="1881210" y="4721959"/>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p:nvSpPr>
          <p:cNvPr id="30" name="Isosceles Triangle 29"/>
          <p:cNvSpPr/>
          <p:nvPr/>
        </p:nvSpPr>
        <p:spPr bwMode="auto">
          <a:xfrm rot="5400000">
            <a:off x="1266425" y="4686300"/>
            <a:ext cx="381000" cy="304800"/>
          </a:xfrm>
          <a:prstGeom prst="triangle">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31" name="Straight Connector 14"/>
          <p:cNvCxnSpPr>
            <a:cxnSpLocks noChangeShapeType="1"/>
            <a:stCxn id="30" idx="3"/>
          </p:cNvCxnSpPr>
          <p:nvPr/>
        </p:nvCxnSpPr>
        <p:spPr bwMode="auto">
          <a:xfrm rot="10800000">
            <a:off x="923525" y="4838700"/>
            <a:ext cx="381000" cy="0"/>
          </a:xfrm>
          <a:prstGeom prst="line">
            <a:avLst/>
          </a:prstGeom>
          <a:noFill/>
          <a:ln w="12700" algn="ctr">
            <a:solidFill>
              <a:srgbClr val="0070C0"/>
            </a:solidFill>
            <a:round/>
            <a:headEnd/>
            <a:tailEnd/>
          </a:ln>
        </p:spPr>
      </p:cxnSp>
      <p:cxnSp>
        <p:nvCxnSpPr>
          <p:cNvPr id="32" name="Straight Connector 31"/>
          <p:cNvCxnSpPr>
            <a:cxnSpLocks noChangeShapeType="1"/>
            <a:endCxn id="30" idx="0"/>
          </p:cNvCxnSpPr>
          <p:nvPr/>
        </p:nvCxnSpPr>
        <p:spPr bwMode="auto">
          <a:xfrm rot="10800000">
            <a:off x="1609325" y="4838701"/>
            <a:ext cx="266700" cy="0"/>
          </a:xfrm>
          <a:prstGeom prst="line">
            <a:avLst/>
          </a:prstGeom>
          <a:noFill/>
          <a:ln w="12700" algn="ctr">
            <a:solidFill>
              <a:srgbClr val="0070C0"/>
            </a:solidFill>
            <a:round/>
            <a:headEnd/>
            <a:tailEnd/>
          </a:ln>
        </p:spPr>
      </p:cxnSp>
      <p:sp useBgFill="1">
        <p:nvSpPr>
          <p:cNvPr id="33" name="Flowchart: Direct Access Storage 32"/>
          <p:cNvSpPr/>
          <p:nvPr/>
        </p:nvSpPr>
        <p:spPr bwMode="auto">
          <a:xfrm>
            <a:off x="2105540" y="47219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34" name="Flowchart: Direct Access Storage 33"/>
          <p:cNvSpPr/>
          <p:nvPr/>
        </p:nvSpPr>
        <p:spPr bwMode="auto">
          <a:xfrm>
            <a:off x="2335970" y="47219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35" name="Flowchart: Direct Access Storage 34"/>
          <p:cNvSpPr/>
          <p:nvPr/>
        </p:nvSpPr>
        <p:spPr bwMode="auto">
          <a:xfrm>
            <a:off x="2566400" y="47219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36" name="Flowchart: Direct Access Storage 35"/>
          <p:cNvSpPr/>
          <p:nvPr/>
        </p:nvSpPr>
        <p:spPr bwMode="auto">
          <a:xfrm>
            <a:off x="2784655" y="414802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37" name="Flowchart: Direct Access Storage 36"/>
          <p:cNvSpPr/>
          <p:nvPr/>
        </p:nvSpPr>
        <p:spPr bwMode="auto">
          <a:xfrm>
            <a:off x="2784655" y="4724705"/>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38" name="Flowchart: Direct Access Storage 37"/>
          <p:cNvSpPr/>
          <p:nvPr/>
        </p:nvSpPr>
        <p:spPr bwMode="auto">
          <a:xfrm>
            <a:off x="2860855" y="5717135"/>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39" name="Flowchart: Direct Access Storage 38"/>
          <p:cNvSpPr/>
          <p:nvPr/>
        </p:nvSpPr>
        <p:spPr bwMode="auto">
          <a:xfrm>
            <a:off x="2317085" y="571500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40" name="Flowchart: Direct Access Storage 39"/>
          <p:cNvSpPr/>
          <p:nvPr/>
        </p:nvSpPr>
        <p:spPr bwMode="auto">
          <a:xfrm>
            <a:off x="1779415" y="571500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 useBgFill="1">
        <p:nvSpPr>
          <p:cNvPr id="41" name="Flowchart: Direct Access Storage 40"/>
          <p:cNvSpPr/>
          <p:nvPr/>
        </p:nvSpPr>
        <p:spPr bwMode="auto">
          <a:xfrm>
            <a:off x="6068575" y="2435959"/>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p:nvSpPr>
          <p:cNvPr id="42" name="Isosceles Triangle 41"/>
          <p:cNvSpPr/>
          <p:nvPr/>
        </p:nvSpPr>
        <p:spPr bwMode="auto">
          <a:xfrm rot="5400000">
            <a:off x="5453790" y="2400300"/>
            <a:ext cx="381000" cy="304800"/>
          </a:xfrm>
          <a:prstGeom prst="triangle">
            <a:avLst/>
          </a:prstGeom>
          <a:noFill/>
          <a:ln w="25400" cap="flat" cmpd="sng" algn="ctr">
            <a:solidFill>
              <a:srgbClr val="FF00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43" name="Straight Connector 14"/>
          <p:cNvCxnSpPr>
            <a:cxnSpLocks noChangeShapeType="1"/>
            <a:stCxn id="42" idx="3"/>
          </p:cNvCxnSpPr>
          <p:nvPr/>
        </p:nvCxnSpPr>
        <p:spPr bwMode="auto">
          <a:xfrm rot="10800000">
            <a:off x="5110890" y="2552700"/>
            <a:ext cx="381000" cy="0"/>
          </a:xfrm>
          <a:prstGeom prst="line">
            <a:avLst/>
          </a:prstGeom>
          <a:noFill/>
          <a:ln w="12700" algn="ctr">
            <a:solidFill>
              <a:srgbClr val="0070C0"/>
            </a:solidFill>
            <a:round/>
            <a:headEnd/>
            <a:tailEnd/>
          </a:ln>
        </p:spPr>
      </p:cxnSp>
      <p:cxnSp>
        <p:nvCxnSpPr>
          <p:cNvPr id="44" name="Straight Connector 43"/>
          <p:cNvCxnSpPr>
            <a:cxnSpLocks noChangeShapeType="1"/>
            <a:endCxn id="42" idx="0"/>
          </p:cNvCxnSpPr>
          <p:nvPr/>
        </p:nvCxnSpPr>
        <p:spPr bwMode="auto">
          <a:xfrm rot="10800000">
            <a:off x="5796690" y="2552701"/>
            <a:ext cx="266700" cy="0"/>
          </a:xfrm>
          <a:prstGeom prst="line">
            <a:avLst/>
          </a:prstGeom>
          <a:noFill/>
          <a:ln w="12700" algn="ctr">
            <a:solidFill>
              <a:srgbClr val="0070C0"/>
            </a:solidFill>
            <a:round/>
            <a:headEnd/>
            <a:tailEnd/>
          </a:ln>
        </p:spPr>
      </p:cxnSp>
      <p:sp useBgFill="1">
        <p:nvSpPr>
          <p:cNvPr id="45" name="Flowchart: Direct Access Storage 44"/>
          <p:cNvSpPr/>
          <p:nvPr/>
        </p:nvSpPr>
        <p:spPr bwMode="auto">
          <a:xfrm>
            <a:off x="6292905" y="24359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46" name="Flowchart: Direct Access Storage 45"/>
          <p:cNvSpPr/>
          <p:nvPr/>
        </p:nvSpPr>
        <p:spPr bwMode="auto">
          <a:xfrm>
            <a:off x="6523335" y="24359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47" name="Flowchart: Direct Access Storage 46"/>
          <p:cNvSpPr/>
          <p:nvPr/>
        </p:nvSpPr>
        <p:spPr bwMode="auto">
          <a:xfrm>
            <a:off x="6753765" y="24359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48" name="Flowchart: Direct Access Storage 47"/>
          <p:cNvSpPr/>
          <p:nvPr/>
        </p:nvSpPr>
        <p:spPr bwMode="auto">
          <a:xfrm>
            <a:off x="6063085" y="2935224"/>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p:nvSpPr>
          <p:cNvPr id="49" name="Isosceles Triangle 48"/>
          <p:cNvSpPr/>
          <p:nvPr/>
        </p:nvSpPr>
        <p:spPr bwMode="auto">
          <a:xfrm rot="5400000">
            <a:off x="5448300" y="2899565"/>
            <a:ext cx="381000" cy="304800"/>
          </a:xfrm>
          <a:prstGeom prst="triangle">
            <a:avLst/>
          </a:prstGeom>
          <a:noFill/>
          <a:ln w="25400" cap="flat" cmpd="sng" algn="ctr">
            <a:solidFill>
              <a:srgbClr val="FF00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50" name="Straight Connector 14"/>
          <p:cNvCxnSpPr>
            <a:cxnSpLocks noChangeShapeType="1"/>
            <a:stCxn id="49" idx="3"/>
          </p:cNvCxnSpPr>
          <p:nvPr/>
        </p:nvCxnSpPr>
        <p:spPr bwMode="auto">
          <a:xfrm rot="10800000">
            <a:off x="5105400" y="3051965"/>
            <a:ext cx="381000" cy="0"/>
          </a:xfrm>
          <a:prstGeom prst="line">
            <a:avLst/>
          </a:prstGeom>
          <a:noFill/>
          <a:ln w="12700" algn="ctr">
            <a:solidFill>
              <a:srgbClr val="0070C0"/>
            </a:solidFill>
            <a:round/>
            <a:headEnd/>
            <a:tailEnd/>
          </a:ln>
        </p:spPr>
      </p:cxnSp>
      <p:cxnSp>
        <p:nvCxnSpPr>
          <p:cNvPr id="51" name="Straight Connector 50"/>
          <p:cNvCxnSpPr>
            <a:cxnSpLocks noChangeShapeType="1"/>
            <a:endCxn id="49" idx="0"/>
          </p:cNvCxnSpPr>
          <p:nvPr/>
        </p:nvCxnSpPr>
        <p:spPr bwMode="auto">
          <a:xfrm rot="10800000">
            <a:off x="5791200" y="3051966"/>
            <a:ext cx="266700" cy="0"/>
          </a:xfrm>
          <a:prstGeom prst="line">
            <a:avLst/>
          </a:prstGeom>
          <a:noFill/>
          <a:ln w="12700" algn="ctr">
            <a:solidFill>
              <a:srgbClr val="0070C0"/>
            </a:solidFill>
            <a:round/>
            <a:headEnd/>
            <a:tailEnd/>
          </a:ln>
        </p:spPr>
      </p:cxnSp>
      <p:sp useBgFill="1">
        <p:nvSpPr>
          <p:cNvPr id="52" name="Flowchart: Direct Access Storage 51"/>
          <p:cNvSpPr/>
          <p:nvPr/>
        </p:nvSpPr>
        <p:spPr bwMode="auto">
          <a:xfrm>
            <a:off x="6287415" y="2935225"/>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53" name="Flowchart: Direct Access Storage 52"/>
          <p:cNvSpPr/>
          <p:nvPr/>
        </p:nvSpPr>
        <p:spPr bwMode="auto">
          <a:xfrm>
            <a:off x="6517845" y="2935225"/>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54" name="Flowchart: Direct Access Storage 53"/>
          <p:cNvSpPr/>
          <p:nvPr/>
        </p:nvSpPr>
        <p:spPr bwMode="auto">
          <a:xfrm>
            <a:off x="6748275" y="2935225"/>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55" name="Flowchart: Direct Access Storage 54"/>
          <p:cNvSpPr/>
          <p:nvPr/>
        </p:nvSpPr>
        <p:spPr bwMode="auto">
          <a:xfrm>
            <a:off x="6068576" y="465308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p:nvSpPr>
          <p:cNvPr id="56" name="Isosceles Triangle 55"/>
          <p:cNvSpPr/>
          <p:nvPr/>
        </p:nvSpPr>
        <p:spPr bwMode="auto">
          <a:xfrm rot="5400000">
            <a:off x="5453791" y="4617421"/>
            <a:ext cx="381000" cy="304800"/>
          </a:xfrm>
          <a:prstGeom prst="triangle">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57" name="Straight Connector 14"/>
          <p:cNvCxnSpPr>
            <a:cxnSpLocks noChangeShapeType="1"/>
            <a:stCxn id="56" idx="3"/>
          </p:cNvCxnSpPr>
          <p:nvPr/>
        </p:nvCxnSpPr>
        <p:spPr bwMode="auto">
          <a:xfrm rot="10800000">
            <a:off x="5110891" y="4769821"/>
            <a:ext cx="381000" cy="0"/>
          </a:xfrm>
          <a:prstGeom prst="line">
            <a:avLst/>
          </a:prstGeom>
          <a:noFill/>
          <a:ln w="12700" algn="ctr">
            <a:solidFill>
              <a:srgbClr val="0070C0"/>
            </a:solidFill>
            <a:round/>
            <a:headEnd/>
            <a:tailEnd/>
          </a:ln>
        </p:spPr>
      </p:cxnSp>
      <p:cxnSp>
        <p:nvCxnSpPr>
          <p:cNvPr id="58" name="Straight Connector 57"/>
          <p:cNvCxnSpPr>
            <a:cxnSpLocks noChangeShapeType="1"/>
            <a:endCxn id="56" idx="0"/>
          </p:cNvCxnSpPr>
          <p:nvPr/>
        </p:nvCxnSpPr>
        <p:spPr bwMode="auto">
          <a:xfrm rot="10800000">
            <a:off x="5796691" y="4769822"/>
            <a:ext cx="266700" cy="0"/>
          </a:xfrm>
          <a:prstGeom prst="line">
            <a:avLst/>
          </a:prstGeom>
          <a:noFill/>
          <a:ln w="12700" algn="ctr">
            <a:solidFill>
              <a:srgbClr val="0070C0"/>
            </a:solidFill>
            <a:round/>
            <a:headEnd/>
            <a:tailEnd/>
          </a:ln>
        </p:spPr>
      </p:cxnSp>
      <p:sp useBgFill="1">
        <p:nvSpPr>
          <p:cNvPr id="59" name="Flowchart: Direct Access Storage 58"/>
          <p:cNvSpPr/>
          <p:nvPr/>
        </p:nvSpPr>
        <p:spPr bwMode="auto">
          <a:xfrm>
            <a:off x="6292906" y="4653081"/>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60" name="Flowchart: Direct Access Storage 59"/>
          <p:cNvSpPr/>
          <p:nvPr/>
        </p:nvSpPr>
        <p:spPr bwMode="auto">
          <a:xfrm>
            <a:off x="6523336" y="4653081"/>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61" name="Flowchart: Direct Access Storage 60"/>
          <p:cNvSpPr/>
          <p:nvPr/>
        </p:nvSpPr>
        <p:spPr bwMode="auto">
          <a:xfrm>
            <a:off x="6063086" y="5116989"/>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p:nvSpPr>
          <p:cNvPr id="62" name="Isosceles Triangle 61"/>
          <p:cNvSpPr/>
          <p:nvPr/>
        </p:nvSpPr>
        <p:spPr bwMode="auto">
          <a:xfrm rot="5400000">
            <a:off x="5448301" y="5081330"/>
            <a:ext cx="381000" cy="304800"/>
          </a:xfrm>
          <a:prstGeom prst="triangle">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63" name="Straight Connector 14"/>
          <p:cNvCxnSpPr>
            <a:cxnSpLocks noChangeShapeType="1"/>
            <a:stCxn id="62" idx="3"/>
          </p:cNvCxnSpPr>
          <p:nvPr/>
        </p:nvCxnSpPr>
        <p:spPr bwMode="auto">
          <a:xfrm rot="10800000">
            <a:off x="5105401" y="5233730"/>
            <a:ext cx="381000" cy="0"/>
          </a:xfrm>
          <a:prstGeom prst="line">
            <a:avLst/>
          </a:prstGeom>
          <a:noFill/>
          <a:ln w="12700" algn="ctr">
            <a:solidFill>
              <a:srgbClr val="0070C0"/>
            </a:solidFill>
            <a:round/>
            <a:headEnd/>
            <a:tailEnd/>
          </a:ln>
        </p:spPr>
      </p:cxnSp>
      <p:cxnSp>
        <p:nvCxnSpPr>
          <p:cNvPr id="64" name="Straight Connector 63"/>
          <p:cNvCxnSpPr>
            <a:cxnSpLocks noChangeShapeType="1"/>
            <a:endCxn id="62" idx="0"/>
          </p:cNvCxnSpPr>
          <p:nvPr/>
        </p:nvCxnSpPr>
        <p:spPr bwMode="auto">
          <a:xfrm rot="10800000">
            <a:off x="5791201" y="5233731"/>
            <a:ext cx="266700" cy="0"/>
          </a:xfrm>
          <a:prstGeom prst="line">
            <a:avLst/>
          </a:prstGeom>
          <a:noFill/>
          <a:ln w="12700" algn="ctr">
            <a:solidFill>
              <a:srgbClr val="0070C0"/>
            </a:solidFill>
            <a:round/>
            <a:headEnd/>
            <a:tailEnd/>
          </a:ln>
        </p:spPr>
      </p:cxnSp>
      <p:sp useBgFill="1">
        <p:nvSpPr>
          <p:cNvPr id="65" name="Flowchart: Direct Access Storage 64"/>
          <p:cNvSpPr/>
          <p:nvPr/>
        </p:nvSpPr>
        <p:spPr bwMode="auto">
          <a:xfrm>
            <a:off x="6287416" y="511699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66" name="Flowchart: Direct Access Storage 65"/>
          <p:cNvSpPr/>
          <p:nvPr/>
        </p:nvSpPr>
        <p:spPr bwMode="auto">
          <a:xfrm>
            <a:off x="6517846" y="511699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67" name="Flowchart: Direct Access Storage 66"/>
          <p:cNvSpPr/>
          <p:nvPr/>
        </p:nvSpPr>
        <p:spPr bwMode="auto">
          <a:xfrm>
            <a:off x="6068576" y="3731359"/>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p:nvSpPr>
          <p:cNvPr id="68" name="Isosceles Triangle 67"/>
          <p:cNvSpPr/>
          <p:nvPr/>
        </p:nvSpPr>
        <p:spPr bwMode="auto">
          <a:xfrm rot="5400000">
            <a:off x="5453791" y="3695700"/>
            <a:ext cx="381000" cy="304800"/>
          </a:xfrm>
          <a:prstGeom prst="triangle">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69" name="Straight Connector 14"/>
          <p:cNvCxnSpPr>
            <a:cxnSpLocks noChangeShapeType="1"/>
            <a:stCxn id="68" idx="3"/>
          </p:cNvCxnSpPr>
          <p:nvPr/>
        </p:nvCxnSpPr>
        <p:spPr bwMode="auto">
          <a:xfrm rot="10800000">
            <a:off x="5110891" y="3848100"/>
            <a:ext cx="381000" cy="0"/>
          </a:xfrm>
          <a:prstGeom prst="line">
            <a:avLst/>
          </a:prstGeom>
          <a:noFill/>
          <a:ln w="12700" algn="ctr">
            <a:solidFill>
              <a:srgbClr val="0070C0"/>
            </a:solidFill>
            <a:round/>
            <a:headEnd/>
            <a:tailEnd/>
          </a:ln>
        </p:spPr>
      </p:cxnSp>
      <p:cxnSp>
        <p:nvCxnSpPr>
          <p:cNvPr id="70" name="Straight Connector 69"/>
          <p:cNvCxnSpPr>
            <a:cxnSpLocks noChangeShapeType="1"/>
            <a:endCxn id="68" idx="0"/>
          </p:cNvCxnSpPr>
          <p:nvPr/>
        </p:nvCxnSpPr>
        <p:spPr bwMode="auto">
          <a:xfrm rot="10800000">
            <a:off x="5796691" y="3848101"/>
            <a:ext cx="266700" cy="0"/>
          </a:xfrm>
          <a:prstGeom prst="line">
            <a:avLst/>
          </a:prstGeom>
          <a:noFill/>
          <a:ln w="12700" algn="ctr">
            <a:solidFill>
              <a:srgbClr val="0070C0"/>
            </a:solidFill>
            <a:round/>
            <a:headEnd/>
            <a:tailEnd/>
          </a:ln>
        </p:spPr>
      </p:cxnSp>
      <p:sp useBgFill="1">
        <p:nvSpPr>
          <p:cNvPr id="71" name="Flowchart: Direct Access Storage 70"/>
          <p:cNvSpPr/>
          <p:nvPr/>
        </p:nvSpPr>
        <p:spPr bwMode="auto">
          <a:xfrm>
            <a:off x="6292906" y="37313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72" name="Flowchart: Direct Access Storage 71"/>
          <p:cNvSpPr/>
          <p:nvPr/>
        </p:nvSpPr>
        <p:spPr bwMode="auto">
          <a:xfrm>
            <a:off x="6523336" y="373136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73" name="Flowchart: Direct Access Storage 72"/>
          <p:cNvSpPr/>
          <p:nvPr/>
        </p:nvSpPr>
        <p:spPr bwMode="auto">
          <a:xfrm>
            <a:off x="6063086" y="4192219"/>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p:nvSpPr>
          <p:cNvPr id="74" name="Isosceles Triangle 73"/>
          <p:cNvSpPr/>
          <p:nvPr/>
        </p:nvSpPr>
        <p:spPr bwMode="auto">
          <a:xfrm rot="5400000">
            <a:off x="5448301" y="4156560"/>
            <a:ext cx="381000" cy="304800"/>
          </a:xfrm>
          <a:prstGeom prst="triangle">
            <a:avLst/>
          </a:prstGeom>
          <a:noFill/>
          <a:ln w="25400" cap="flat" cmpd="sng" algn="ctr">
            <a:solidFill>
              <a:srgbClr val="0070C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a:solidFill>
                <a:srgbClr val="0070C0"/>
              </a:solidFill>
              <a:effectLst>
                <a:outerShdw blurRad="38100" dist="38100" dir="2700000" algn="tl">
                  <a:srgbClr val="000000">
                    <a:alpha val="43137"/>
                  </a:srgbClr>
                </a:outerShdw>
              </a:effectLst>
            </a:endParaRPr>
          </a:p>
        </p:txBody>
      </p:sp>
      <p:cxnSp>
        <p:nvCxnSpPr>
          <p:cNvPr id="75" name="Straight Connector 14"/>
          <p:cNvCxnSpPr>
            <a:cxnSpLocks noChangeShapeType="1"/>
            <a:stCxn id="74" idx="3"/>
          </p:cNvCxnSpPr>
          <p:nvPr/>
        </p:nvCxnSpPr>
        <p:spPr bwMode="auto">
          <a:xfrm rot="10800000">
            <a:off x="5105401" y="4308960"/>
            <a:ext cx="381000" cy="0"/>
          </a:xfrm>
          <a:prstGeom prst="line">
            <a:avLst/>
          </a:prstGeom>
          <a:noFill/>
          <a:ln w="12700" algn="ctr">
            <a:solidFill>
              <a:srgbClr val="0070C0"/>
            </a:solidFill>
            <a:round/>
            <a:headEnd/>
            <a:tailEnd/>
          </a:ln>
        </p:spPr>
      </p:cxnSp>
      <p:cxnSp>
        <p:nvCxnSpPr>
          <p:cNvPr id="76" name="Straight Connector 75"/>
          <p:cNvCxnSpPr>
            <a:cxnSpLocks noChangeShapeType="1"/>
            <a:endCxn id="74" idx="0"/>
          </p:cNvCxnSpPr>
          <p:nvPr/>
        </p:nvCxnSpPr>
        <p:spPr bwMode="auto">
          <a:xfrm rot="10800000">
            <a:off x="5791201" y="4308961"/>
            <a:ext cx="266700" cy="0"/>
          </a:xfrm>
          <a:prstGeom prst="line">
            <a:avLst/>
          </a:prstGeom>
          <a:noFill/>
          <a:ln w="12700" algn="ctr">
            <a:solidFill>
              <a:srgbClr val="0070C0"/>
            </a:solidFill>
            <a:round/>
            <a:headEnd/>
            <a:tailEnd/>
          </a:ln>
        </p:spPr>
      </p:cxnSp>
      <p:sp useBgFill="1">
        <p:nvSpPr>
          <p:cNvPr id="77" name="Flowchart: Direct Access Storage 76"/>
          <p:cNvSpPr/>
          <p:nvPr/>
        </p:nvSpPr>
        <p:spPr bwMode="auto">
          <a:xfrm>
            <a:off x="6287416" y="419222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78" name="Flowchart: Direct Access Storage 77"/>
          <p:cNvSpPr/>
          <p:nvPr/>
        </p:nvSpPr>
        <p:spPr bwMode="auto">
          <a:xfrm>
            <a:off x="6517846" y="4192220"/>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FF9900"/>
              </a:solidFill>
              <a:effectLst>
                <a:outerShdw blurRad="38100" dist="38100" dir="2700000" algn="tl">
                  <a:srgbClr val="000000">
                    <a:alpha val="43137"/>
                  </a:srgbClr>
                </a:outerShdw>
              </a:effectLst>
            </a:endParaRPr>
          </a:p>
        </p:txBody>
      </p:sp>
      <p:sp useBgFill="1">
        <p:nvSpPr>
          <p:cNvPr id="79" name="Flowchart: Direct Access Storage 78"/>
          <p:cNvSpPr/>
          <p:nvPr/>
        </p:nvSpPr>
        <p:spPr bwMode="auto">
          <a:xfrm>
            <a:off x="6324600" y="5943905"/>
            <a:ext cx="339545" cy="228295"/>
          </a:xfrm>
          <a:prstGeom prst="flowChartMagneticDrum">
            <a:avLst/>
          </a:prstGeom>
          <a:ln w="25400" cap="flat" cmpd="sng" algn="ctr">
            <a:solidFill>
              <a:srgbClr val="FF9900"/>
            </a:solidFill>
            <a:prstDash val="solid"/>
            <a:round/>
            <a:headEnd type="none" w="med" len="med"/>
            <a:tailEnd type="none" w="med" len="med"/>
          </a:ln>
          <a:effectLst/>
        </p:spPr>
        <p:txBody>
          <a:bodyPr/>
          <a:lstStyle/>
          <a:p>
            <a:pPr marL="342900" indent="-342900">
              <a:spcBef>
                <a:spcPct val="20000"/>
              </a:spcBef>
              <a:buClr>
                <a:schemeClr val="hlink"/>
              </a:buClr>
              <a:buFont typeface="Wingdings" pitchFamily="2" charset="2"/>
              <a:buBlip>
                <a:blip r:embed="rId2"/>
              </a:buBlip>
              <a:defRPr/>
            </a:pPr>
            <a:endParaRPr lang="en-US"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1131</TotalTime>
  <Words>2755</Words>
  <Application>Microsoft Office PowerPoint</Application>
  <PresentationFormat>On-screen Show (4:3)</PresentationFormat>
  <Paragraphs>706</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Origin</vt:lpstr>
      <vt:lpstr>Visio</vt:lpstr>
      <vt:lpstr>CERN SPS Upgrade</vt:lpstr>
      <vt:lpstr>CERN Accelerator Complex</vt:lpstr>
      <vt:lpstr>CERN SPS – the Super Proton Synchrotron</vt:lpstr>
      <vt:lpstr>200 MHz RF in the SPS</vt:lpstr>
      <vt:lpstr>Two ‘Siemens’ lines = 20 x RS2004</vt:lpstr>
      <vt:lpstr>Two ‘Philips’ lines = 68 x YL1530</vt:lpstr>
      <vt:lpstr>Travelling Wave Cavities</vt:lpstr>
      <vt:lpstr>200 MHz limitations</vt:lpstr>
      <vt:lpstr>Cavities redistribution</vt:lpstr>
      <vt:lpstr>First upgrade: Present amplifiers</vt:lpstr>
      <vt:lpstr>New RF power plant</vt:lpstr>
      <vt:lpstr>2018 : two new power amplifiers</vt:lpstr>
      <vt:lpstr>1.7 MW amplifier, i.e 1.4 MW cavity</vt:lpstr>
      <vt:lpstr>SSA vs Tetrodes</vt:lpstr>
      <vt:lpstr>New RF building</vt:lpstr>
      <vt:lpstr>Draft schedule</vt:lpstr>
      <vt:lpstr>200 MHZ upgrade Conclusions</vt:lpstr>
      <vt:lpstr>800 MHz RF in the SPS</vt:lpstr>
      <vt:lpstr>Old 800 MHz system (1)</vt:lpstr>
      <vt:lpstr>Old 800 MHz system (2)</vt:lpstr>
      <vt:lpstr>Upgrade proposal</vt:lpstr>
      <vt:lpstr>Selected supplier : Electrosys</vt:lpstr>
      <vt:lpstr>Factory Acceptance Tests: various operational modes</vt:lpstr>
      <vt:lpstr>Factory Acceptance Tests: Bandwidth</vt:lpstr>
      <vt:lpstr>Factory acceptance tests: Phase stability</vt:lpstr>
      <vt:lpstr>Factory acceptance tests: Power Sweep</vt:lpstr>
      <vt:lpstr>Factory Acceptance Tests: conclusion</vt:lpstr>
      <vt:lpstr>CERN Acceptance Tests</vt:lpstr>
      <vt:lpstr>Long duration tests: CW mode</vt:lpstr>
      <vt:lpstr>Air temperature sensitivity</vt:lpstr>
      <vt:lpstr>Long duration tests: Super Cycle mode</vt:lpstr>
      <vt:lpstr>HVPPS instabilities</vt:lpstr>
      <vt:lpstr>800 MHZ upgrade Conclusions</vt:lpstr>
      <vt:lpstr>Many thanks </vt:lpstr>
      <vt:lpstr>RF Group at CERN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CERN SPS Upgrade</dc:title>
  <dc:creator>montesin</dc:creator>
  <cp:lastModifiedBy>montesin</cp:lastModifiedBy>
  <cp:revision>117</cp:revision>
  <dcterms:created xsi:type="dcterms:W3CDTF">2011-09-28T07:29:35Z</dcterms:created>
  <dcterms:modified xsi:type="dcterms:W3CDTF">2011-10-03T16:10:36Z</dcterms:modified>
</cp:coreProperties>
</file>